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7" r:id="rId4"/>
    <p:sldId id="271" r:id="rId5"/>
    <p:sldId id="274" r:id="rId6"/>
    <p:sldId id="280" r:id="rId7"/>
    <p:sldId id="261" r:id="rId8"/>
    <p:sldId id="281" r:id="rId9"/>
    <p:sldId id="278" r:id="rId10"/>
    <p:sldId id="277" r:id="rId11"/>
    <p:sldId id="268" r:id="rId12"/>
    <p:sldId id="269" r:id="rId13"/>
    <p:sldId id="272" r:id="rId14"/>
    <p:sldId id="273" r:id="rId15"/>
    <p:sldId id="275" r:id="rId16"/>
    <p:sldId id="276" r:id="rId17"/>
    <p:sldId id="264" r:id="rId18"/>
    <p:sldId id="279" r:id="rId19"/>
    <p:sldId id="260" r:id="rId20"/>
    <p:sldId id="26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998B7-51B0-4545-B18D-BBAB4F80D05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D3B5549-3D7C-4627-987C-F696B89A27A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>
                  <a:lumMod val="50000"/>
                </a:schemeClr>
              </a:solidFill>
            </a:rPr>
            <a:t>Учебный план </a:t>
          </a:r>
          <a:r>
            <a:rPr lang="ru-RU" sz="2400" b="1" u="sng" dirty="0" smtClean="0">
              <a:solidFill>
                <a:srgbClr val="FF0000"/>
              </a:solidFill>
            </a:rPr>
            <a:t>естественно-научного</a:t>
          </a:r>
          <a:r>
            <a:rPr lang="ru-RU" sz="2400" b="1" dirty="0" smtClean="0">
              <a:solidFill>
                <a:schemeClr val="tx1">
                  <a:lumMod val="50000"/>
                </a:schemeClr>
              </a:solidFill>
            </a:rPr>
            <a:t> профиля</a:t>
          </a:r>
          <a:endParaRPr lang="ru-RU" sz="2400" b="1" dirty="0">
            <a:solidFill>
              <a:schemeClr val="tx1">
                <a:lumMod val="50000"/>
              </a:schemeClr>
            </a:solidFill>
          </a:endParaRPr>
        </a:p>
      </dgm:t>
    </dgm:pt>
    <dgm:pt modelId="{BE9EFA94-DD03-4665-AAB8-8068013CF16B}" type="parTrans" cxnId="{3B1F0C17-9858-4356-BDA1-E9F63F69F616}">
      <dgm:prSet/>
      <dgm:spPr/>
      <dgm:t>
        <a:bodyPr/>
        <a:lstStyle/>
        <a:p>
          <a:endParaRPr lang="ru-RU"/>
        </a:p>
      </dgm:t>
    </dgm:pt>
    <dgm:pt modelId="{51438162-60C3-4452-A3CA-874E05AF0EFF}" type="sibTrans" cxnId="{3B1F0C17-9858-4356-BDA1-E9F63F69F616}">
      <dgm:prSet/>
      <dgm:spPr/>
      <dgm:t>
        <a:bodyPr/>
        <a:lstStyle/>
        <a:p>
          <a:endParaRPr lang="ru-RU"/>
        </a:p>
      </dgm:t>
    </dgm:pt>
    <dgm:pt modelId="{33AD12B2-A0BF-4B0A-B4BF-A79B684209D6}" type="pres">
      <dgm:prSet presAssocID="{C50998B7-51B0-4545-B18D-BBAB4F80D05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732621E-1D6F-4045-A9F7-FA513D4F65D0}" type="pres">
      <dgm:prSet presAssocID="{0D3B5549-3D7C-4627-987C-F696B89A27A9}" presName="hierRoot1" presStyleCnt="0"/>
      <dgm:spPr/>
    </dgm:pt>
    <dgm:pt modelId="{5455A987-1504-4982-A2CA-4FBE61477C06}" type="pres">
      <dgm:prSet presAssocID="{0D3B5549-3D7C-4627-987C-F696B89A27A9}" presName="composite" presStyleCnt="0"/>
      <dgm:spPr/>
    </dgm:pt>
    <dgm:pt modelId="{113F54FC-546D-4DB1-A38C-8E864C4AB147}" type="pres">
      <dgm:prSet presAssocID="{0D3B5549-3D7C-4627-987C-F696B89A27A9}" presName="background" presStyleLbl="node0" presStyleIdx="0" presStyleCnt="1"/>
      <dgm:spPr/>
    </dgm:pt>
    <dgm:pt modelId="{CB31AFE6-AF47-47A1-AF0C-99B32C1DDD26}" type="pres">
      <dgm:prSet presAssocID="{0D3B5549-3D7C-4627-987C-F696B89A27A9}" presName="text" presStyleLbl="fgAcc0" presStyleIdx="0" presStyleCnt="1" custScaleX="636157" custScaleY="65327" custLinFactNeighborX="-10805" custLinFactNeighborY="-59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F24269-0EBF-43ED-ABD8-4C62A1A46935}" type="pres">
      <dgm:prSet presAssocID="{0D3B5549-3D7C-4627-987C-F696B89A27A9}" presName="hierChild2" presStyleCnt="0"/>
      <dgm:spPr/>
    </dgm:pt>
  </dgm:ptLst>
  <dgm:cxnLst>
    <dgm:cxn modelId="{6EC6C4D1-896F-49E7-B15B-087FA4F2B47F}" type="presOf" srcId="{0D3B5549-3D7C-4627-987C-F696B89A27A9}" destId="{CB31AFE6-AF47-47A1-AF0C-99B32C1DDD26}" srcOrd="0" destOrd="0" presId="urn:microsoft.com/office/officeart/2005/8/layout/hierarchy1"/>
    <dgm:cxn modelId="{DAEF54FB-803E-4FB3-A645-6E5A60281874}" type="presOf" srcId="{C50998B7-51B0-4545-B18D-BBAB4F80D05B}" destId="{33AD12B2-A0BF-4B0A-B4BF-A79B684209D6}" srcOrd="0" destOrd="0" presId="urn:microsoft.com/office/officeart/2005/8/layout/hierarchy1"/>
    <dgm:cxn modelId="{3B1F0C17-9858-4356-BDA1-E9F63F69F616}" srcId="{C50998B7-51B0-4545-B18D-BBAB4F80D05B}" destId="{0D3B5549-3D7C-4627-987C-F696B89A27A9}" srcOrd="0" destOrd="0" parTransId="{BE9EFA94-DD03-4665-AAB8-8068013CF16B}" sibTransId="{51438162-60C3-4452-A3CA-874E05AF0EFF}"/>
    <dgm:cxn modelId="{C202AFCF-61A6-4A7A-8D2E-A90AAD318D54}" type="presParOf" srcId="{33AD12B2-A0BF-4B0A-B4BF-A79B684209D6}" destId="{7732621E-1D6F-4045-A9F7-FA513D4F65D0}" srcOrd="0" destOrd="0" presId="urn:microsoft.com/office/officeart/2005/8/layout/hierarchy1"/>
    <dgm:cxn modelId="{CB72E53F-47F4-4008-AEA3-9A7C9CBB5153}" type="presParOf" srcId="{7732621E-1D6F-4045-A9F7-FA513D4F65D0}" destId="{5455A987-1504-4982-A2CA-4FBE61477C06}" srcOrd="0" destOrd="0" presId="urn:microsoft.com/office/officeart/2005/8/layout/hierarchy1"/>
    <dgm:cxn modelId="{FF5833BA-DD98-44C9-B0C0-EC258AF8EE73}" type="presParOf" srcId="{5455A987-1504-4982-A2CA-4FBE61477C06}" destId="{113F54FC-546D-4DB1-A38C-8E864C4AB147}" srcOrd="0" destOrd="0" presId="urn:microsoft.com/office/officeart/2005/8/layout/hierarchy1"/>
    <dgm:cxn modelId="{2D69272D-0F0B-4321-B7DA-43655D31EA47}" type="presParOf" srcId="{5455A987-1504-4982-A2CA-4FBE61477C06}" destId="{CB31AFE6-AF47-47A1-AF0C-99B32C1DDD26}" srcOrd="1" destOrd="0" presId="urn:microsoft.com/office/officeart/2005/8/layout/hierarchy1"/>
    <dgm:cxn modelId="{62A41916-7513-45DC-A753-167CCEE3A038}" type="presParOf" srcId="{7732621E-1D6F-4045-A9F7-FA513D4F65D0}" destId="{AFF24269-0EBF-43ED-ABD8-4C62A1A4693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F54FC-546D-4DB1-A38C-8E864C4AB147}">
      <dsp:nvSpPr>
        <dsp:cNvPr id="0" name=""/>
        <dsp:cNvSpPr/>
      </dsp:nvSpPr>
      <dsp:spPr>
        <a:xfrm>
          <a:off x="-143495" y="-56898"/>
          <a:ext cx="8494089" cy="5538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1AFE6-AF47-47A1-AF0C-99B32C1DDD26}">
      <dsp:nvSpPr>
        <dsp:cNvPr id="0" name=""/>
        <dsp:cNvSpPr/>
      </dsp:nvSpPr>
      <dsp:spPr>
        <a:xfrm>
          <a:off x="4862" y="84041"/>
          <a:ext cx="8494089" cy="553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</a:rPr>
            <a:t>Учебный план </a:t>
          </a:r>
          <a:r>
            <a:rPr lang="ru-RU" sz="2400" b="1" u="sng" kern="1200" dirty="0" smtClean="0">
              <a:solidFill>
                <a:srgbClr val="FF0000"/>
              </a:solidFill>
            </a:rPr>
            <a:t>естественно-научного</a:t>
          </a: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</a:rPr>
            <a:t> профиля</a:t>
          </a:r>
          <a:endParaRPr lang="ru-RU" sz="2400" b="1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21085" y="100264"/>
        <a:ext cx="8461643" cy="5214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93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2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286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2997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215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0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869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62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62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75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51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47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41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41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17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904EC-ACE9-4867-BD40-B867B4AD3667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B544D-ED25-4762-AAD0-0E6F833D8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53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 bwMode="auto">
          <a:xfrm>
            <a:off x="285750" y="176054"/>
            <a:ext cx="5357812" cy="1652745"/>
          </a:xfrm>
          <a:prstGeom prst="roundRect">
            <a:avLst/>
          </a:prstGeom>
          <a:solidFill>
            <a:srgbClr val="CCC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 eaLnBrk="1" hangingPunct="1">
              <a:defRPr/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СОШ№5 </a:t>
            </a:r>
          </a:p>
          <a:p>
            <a:pPr algn="ctr" eaLnBrk="1" hangingPunct="1">
              <a:defRPr/>
            </a:pP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Невьянска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214610" y="2163878"/>
            <a:ext cx="5428952" cy="141470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Общеобразовательный</a:t>
            </a:r>
          </a:p>
          <a:p>
            <a:pPr algn="ctr" eaLnBrk="1" hangingPunct="1">
              <a:defRPr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</a:t>
            </a:r>
          </a:p>
        </p:txBody>
      </p:sp>
      <p:sp>
        <p:nvSpPr>
          <p:cNvPr id="17415" name="Стрелка вниз 15"/>
          <p:cNvSpPr>
            <a:spLocks noChangeArrowheads="1"/>
          </p:cNvSpPr>
          <p:nvPr/>
        </p:nvSpPr>
        <p:spPr bwMode="auto">
          <a:xfrm>
            <a:off x="408413" y="3621204"/>
            <a:ext cx="484188" cy="4286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6" name="Стрелка вниз 17"/>
          <p:cNvSpPr>
            <a:spLocks noChangeArrowheads="1"/>
          </p:cNvSpPr>
          <p:nvPr/>
        </p:nvSpPr>
        <p:spPr bwMode="auto">
          <a:xfrm>
            <a:off x="1595637" y="3656594"/>
            <a:ext cx="484187" cy="503398"/>
          </a:xfrm>
          <a:prstGeom prst="downArrow">
            <a:avLst>
              <a:gd name="adj1" fmla="val 50000"/>
              <a:gd name="adj2" fmla="val 5005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2296417" y="4627563"/>
            <a:ext cx="3571875" cy="1558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Естественно-научный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профиль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(медицинский класс)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21" name="Стрелка вниз 17"/>
          <p:cNvSpPr>
            <a:spLocks noChangeArrowheads="1"/>
          </p:cNvSpPr>
          <p:nvPr/>
        </p:nvSpPr>
        <p:spPr bwMode="auto">
          <a:xfrm>
            <a:off x="3598168" y="3621204"/>
            <a:ext cx="484187" cy="963739"/>
          </a:xfrm>
          <a:prstGeom prst="downArrow">
            <a:avLst>
              <a:gd name="adj1" fmla="val 50000"/>
              <a:gd name="adj2" fmla="val 5005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7422" name="Рисунок 17" descr="https://avatars.mds.yandex.net/get-pdb/225396/2608453b-2c9b-4753-b116-0284361df39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002"/>
            <a:ext cx="2535808" cy="242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14815" r="9914" b="11111"/>
          <a:stretch/>
        </p:blipFill>
        <p:spPr>
          <a:xfrm>
            <a:off x="6084888" y="1906945"/>
            <a:ext cx="3041359" cy="2217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39" r="3536" b="11545"/>
          <a:stretch/>
        </p:blipFill>
        <p:spPr>
          <a:xfrm>
            <a:off x="5643562" y="206088"/>
            <a:ext cx="3313738" cy="1700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28" y="3908293"/>
            <a:ext cx="3378819" cy="33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86.userapi.com/s/v1/ig2/uKfT0f6YvLrguvBt2Wt1JSxRmPPdHSgpAlAKPq-Of7BlPC69TKZiegDWe3qulXs5BnQaGxEFZY0ak_7tOS6r1ysM.jpg?quality=95&amp;as=32x31,48x47,72x71,108x106,160x157,240x236,360x354,480x472,540x531,640x629,720x708,1080x1062,1280x1258,1440x1416,1607x1580&amp;from=bu&amp;u=lE1nQvvTuq-qXhV1Tt5o_hE_ULh9YOGgL6GZ6ujbbNk&amp;cs=6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2" y="217100"/>
            <a:ext cx="5270679" cy="518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029" y="3335570"/>
            <a:ext cx="3166946" cy="3386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213" y="217100"/>
            <a:ext cx="3262380" cy="2849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86" y="4026023"/>
            <a:ext cx="3283391" cy="328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72.userapi.com/s/v1/ig2/WQTUxx1zsFE2EaMAbtNOugk05Q2ZMzE579lottl4fxP0EuqnhwFcp8aAh7C5QQapxmBtlS-YUtjHWU4kkztPvRcS.jpg?quality=95&amp;as=32x32,48x48,72x72,108x108,160x160,240x240,360x360,480x480,540x540,640x640,720x720,1080x1080,1280x1280,1440x1440,2560x2560&amp;from=bu&amp;u=lLHwN_UsaZxYG2zXQX__NbtiMvs5THKuSHLvZRG8kJY&amp;cs=6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8" y="586870"/>
            <a:ext cx="5613206" cy="561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41.userapi.com/s/v1/ig2/ugAFlmmuSQXyEwCPbSws0BbX1crffuhRDam6t-GnKqvR3dacQOP3vW4_5FW58meBsD8yvpsOmAafMv5a4eYLpHjx.jpg?quality=95&amp;as=32x32,48x48,72x72,108x108,160x160,240x240,360x360,480x480,540x540,640x640,720x720,1080x1080,1280x1280,1440x1440,2560x2560&amp;from=bu&amp;u=u0XKII5zRd2H3KVON3B9mgqbQgZmQuRkheZ43RizVA4&amp;cs=64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59" y="140821"/>
            <a:ext cx="2925762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72.userapi.com/s/v1/ig2/71uUaiW_8wbXSeMtOSlDOoFJGGdp9pXlPtmlyFtbQKeUbgj6RqM94tqzWP_hj5Aak1WhY4fE4Dpch2mP7s5GtYsV.jpg?quality=95&amp;as=32x32,48x48,72x72,108x108,160x160,240x240,360x360,480x480,540x540,640x640,720x720,1080x1080,1280x1280,1440x1440,2560x2560&amp;from=bu&amp;u=Yp3v9A_P_MV7CKCVt5UkIBUVN9bNejIVhFIS8zfoGa4&amp;cs=64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33" y="3679901"/>
            <a:ext cx="2972688" cy="297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79.userapi.com/s/v1/ig2/17HOgjgbialofc0RSN6hLjpQ-UCOEQ41Ux1S0i_-JuewKTgnaBNH6MuzgFBJpTvdJteY1NQi0_P4TEHJYwZ6P4ZB.jpg?quality=95&amp;as=32x32,48x48,72x72,108x108,160x160,240x240,360x360,480x480,540x540,640x640,720x720,1080x1080,1280x1280,1440x1440,2560x2560&amp;from=bu&amp;u=xV_IeMekBnYw9atEETDxu2KOionzJgwcypv54oANL_A&amp;cs=64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63" y="133815"/>
            <a:ext cx="2219092" cy="221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65.userapi.com/s/v1/ig2/ol0GtZ_XI3brwUHYaHrnFDA7C8P7AcqAOvoMzzR0L7gUBYn7BhjVHL1001m_ZHktkyXMtohQHqt2h7t_B5b9JAcE.jpg?quality=95&amp;as=32x32,48x48,72x72,108x108,160x160,240x240,360x360,480x480,540x540,640x640,720x720,1080x1080,1280x1280,1440x1440,2560x2560&amp;from=bu&amp;u=na7mvzdaSvUx3nwxNmSZw9G7nYJjF1bHDr9yv3HQiYM&amp;cs=64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38" y="4415883"/>
            <a:ext cx="2274848" cy="22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45" y="133815"/>
            <a:ext cx="6400800" cy="640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16" y="2252547"/>
            <a:ext cx="2469785" cy="246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4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58.userapi.com/s/v1/ig2/-5Q_PvxjC_ltRbD5hfIXIlCTp1Z-v3rSV2ynJzYJ6gP7opbUGveBFwMa_0aOH7Sd3fPK2UVAT4u4GF9Ljm7QBOZ9.jpg?quality=95&amp;as=32x32,48x48,72x72,108x108,160x160,240x240,360x360,480x480,540x540,640x640,720x720,1080x1080,1280x1280,1440x1440,2560x2560&amp;from=bu&amp;u=98Dl647u0EcqEd66_s7AdaWkyfHTIaKl2vIjVK5ZglU&amp;cs=6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8" y="640768"/>
            <a:ext cx="5613206" cy="56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321" y="3585116"/>
            <a:ext cx="2668859" cy="2668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228" y="640768"/>
            <a:ext cx="2725043" cy="27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603" y="3527450"/>
            <a:ext cx="1973766" cy="2631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13" y="135672"/>
            <a:ext cx="6493727" cy="6493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694" y="597227"/>
            <a:ext cx="2015583" cy="26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un9-22.userapi.com/s/v1/ig2/bw2YuVsFGR2_XUwTEkpv-BvZO3NBLrie09Ljy_5x0n8-8SqXiNbP-HQeG8QPfNK-RYuN_Pdsvdqgp_Ee9-tks-wQ.jpg?quality=95&amp;as=32x32,48x48,72x72,108x108,160x160,240x240,360x360,480x480,540x540,640x640,720x720,1080x1080,1280x1280,1440x1440,2560x2560&amp;from=bu&amp;u=9o28ILFpFnSd1NZUFp8F2g5rwPPT9tbDQuUGKs1MyqI&amp;cs=6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8" y="308090"/>
            <a:ext cx="6371489" cy="63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92" y="308090"/>
            <a:ext cx="2339898" cy="2339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656" y="4222595"/>
            <a:ext cx="2456985" cy="2456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96" y="2552644"/>
            <a:ext cx="1971589" cy="19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un9-32.userapi.com/s/v1/ig2/RndXuUVjWOzwcsQcF9vtNmPuPhPAoTeKWxI6-GxScJN95Hp9t9ztIBCgVEQpVAQrs2PGF2HQDQrhRMhm_X3uPhja.jpg?quality=95&amp;as=32x32,48x48,72x72,108x108,160x160,240x240,360x360,480x480,540x540,640x640,720x720,1080x1080,1280x1280,1440x1440,2560x2560&amp;from=bu&amp;u=1GiDngUwzoWpkrnPw9RSj-QTbbyrcOPEZsHYzaPsEvs&amp;cs=6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28" y="140823"/>
            <a:ext cx="6490552" cy="649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22" y="185427"/>
            <a:ext cx="2183780" cy="2183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243" y="4324932"/>
            <a:ext cx="2306444" cy="2306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43" y="2369207"/>
            <a:ext cx="2135249" cy="213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956" y="2074127"/>
            <a:ext cx="6133171" cy="4599878"/>
          </a:xfrm>
          <a:prstGeom prst="rect">
            <a:avLst/>
          </a:prstGeom>
        </p:spPr>
      </p:pic>
      <p:pic>
        <p:nvPicPr>
          <p:cNvPr id="1026" name="Picture 2" descr="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7" y="117496"/>
            <a:ext cx="4906538" cy="367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39" y="4245932"/>
            <a:ext cx="3016195" cy="3016195"/>
          </a:xfrm>
          <a:prstGeom prst="rect">
            <a:avLst/>
          </a:prstGeom>
        </p:spPr>
      </p:pic>
      <p:pic>
        <p:nvPicPr>
          <p:cNvPr id="5" name="Рисунок 17" descr="https://avatars.mds.yandex.net/get-pdb/225396/2608453b-2c9b-4753-b116-0284361df399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541" y="179236"/>
            <a:ext cx="2535808" cy="242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1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76" y="178419"/>
            <a:ext cx="1996069" cy="19960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14" y="178419"/>
            <a:ext cx="4808963" cy="6411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519" y="178419"/>
            <a:ext cx="1588681" cy="2118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654" y="4003288"/>
            <a:ext cx="3702205" cy="2776654"/>
          </a:xfrm>
          <a:prstGeom prst="rect">
            <a:avLst/>
          </a:prstGeom>
        </p:spPr>
      </p:pic>
      <p:pic>
        <p:nvPicPr>
          <p:cNvPr id="20482" name="Picture 2" descr="https://sun9-15.userapi.com/s/v1/ig2/IGIsxMdPS2Jtx756pRyxAT36yalruV9dvq-7HLFyUb8XI9b8A5Rzbrrpl_l6Z-M2SEMENI_0zyIKD5m1xRu43wFL.jpg?quality=95&amp;as=32x32,48x48,72x72,108x108,160x160,240x240,360x360,480x480,540x540,640x640,720x720,1080x1080,1280x1280,1440x1440,2560x2560&amp;from=bu&amp;u=yIvPPoEvBTezR6K5NVlqmMDoXJT42zTnoKtpKUR_96U&amp;cs=64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3" y="4819186"/>
            <a:ext cx="1960756" cy="19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un9-78.userapi.com/s/v1/ig2/i-hWPq5UYX3zWS-c5ZT3BBEm5QP6Ru9eoQjS7SWYB_HBkiEjjNuQxmFYBmZ5UWuHmqV-hEL6vXwvGbKPPBZxHMcr.jpg?quality=95&amp;as=32x35,48x52,72x78,108x117,160x174,240x261,360x391,480x521,540x586,640x695,720x782,1080x1172,1280x1390,1440x1563,2230x2421&amp;from=bu&amp;u=2YxRFDNatV0FYgr3UolqzNwRA7QcXRQ3poSJO27LrA4&amp;cs=10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38" y="2358378"/>
            <a:ext cx="3662829" cy="397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54" y="5118409"/>
            <a:ext cx="1954146" cy="195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7" name="Рисунок 19" descr="https://avatars.mds.yandex.net/get-pdb/225396/2608453b-2c9b-4753-b116-0284361df399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41" y="3836276"/>
            <a:ext cx="3045273" cy="29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50" y="1857375"/>
            <a:ext cx="1703159" cy="923330"/>
          </a:xfrm>
          <a:prstGeom prst="rect">
            <a:avLst/>
          </a:prstGeom>
          <a:solidFill>
            <a:srgbClr val="CCCCFF"/>
          </a:solidFill>
          <a:ln w="38100">
            <a:solidFill>
              <a:srgbClr val="FFFF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Обязательные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экзамены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10 баллов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9125" y="3286125"/>
            <a:ext cx="3322128" cy="646331"/>
          </a:xfrm>
          <a:prstGeom prst="rect">
            <a:avLst/>
          </a:prstGeom>
          <a:solidFill>
            <a:srgbClr val="CCCCFF"/>
          </a:solidFill>
          <a:ln w="38100">
            <a:solidFill>
              <a:srgbClr val="FFFF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Индивидуальные достижения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(химия и биология)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2870" y="1857375"/>
            <a:ext cx="2392835" cy="923330"/>
          </a:xfrm>
          <a:prstGeom prst="rect">
            <a:avLst/>
          </a:prstGeom>
          <a:solidFill>
            <a:srgbClr val="CCCCFF"/>
          </a:solidFill>
          <a:ln w="38100">
            <a:solidFill>
              <a:srgbClr val="FFFF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Экзамены по выбору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(химия и биология)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10 баллов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3971" y="1857375"/>
            <a:ext cx="1601657" cy="923330"/>
          </a:xfrm>
          <a:prstGeom prst="rect">
            <a:avLst/>
          </a:prstGeom>
          <a:solidFill>
            <a:srgbClr val="CCCCFF"/>
          </a:solidFill>
          <a:ln w="38100">
            <a:solidFill>
              <a:srgbClr val="FFFF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балл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аттестата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5 баллов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29125" y="5895975"/>
            <a:ext cx="4429125" cy="830263"/>
          </a:xfrm>
          <a:prstGeom prst="rect">
            <a:avLst/>
          </a:prstGeom>
          <a:ln w="38100">
            <a:solidFill>
              <a:srgbClr val="80008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конкурсе проектов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(индивидуальный проект)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9125" y="5181600"/>
            <a:ext cx="4418013" cy="461963"/>
          </a:xfrm>
          <a:prstGeom prst="rect">
            <a:avLst/>
          </a:prstGeom>
          <a:ln w="38100">
            <a:solidFill>
              <a:srgbClr val="80008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форумах фестиваля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9125" y="4429125"/>
            <a:ext cx="4429125" cy="461963"/>
          </a:xfrm>
          <a:prstGeom prst="rect">
            <a:avLst/>
          </a:prstGeom>
          <a:ln w="38100">
            <a:solidFill>
              <a:srgbClr val="80008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олимпиадах</a:t>
            </a:r>
          </a:p>
        </p:txBody>
      </p:sp>
      <p:cxnSp>
        <p:nvCxnSpPr>
          <p:cNvPr id="25609" name="Прямая со стрелкой 17"/>
          <p:cNvCxnSpPr>
            <a:cxnSpLocks noChangeShapeType="1"/>
          </p:cNvCxnSpPr>
          <p:nvPr/>
        </p:nvCxnSpPr>
        <p:spPr bwMode="auto">
          <a:xfrm rot="5400000">
            <a:off x="1356519" y="1713706"/>
            <a:ext cx="285750" cy="1588"/>
          </a:xfrm>
          <a:prstGeom prst="straightConnector1">
            <a:avLst/>
          </a:prstGeom>
          <a:noFill/>
          <a:ln w="41275" algn="ctr">
            <a:solidFill>
              <a:srgbClr val="0066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0" name="Прямая со стрелкой 20"/>
          <p:cNvCxnSpPr>
            <a:cxnSpLocks noChangeShapeType="1"/>
          </p:cNvCxnSpPr>
          <p:nvPr/>
        </p:nvCxnSpPr>
        <p:spPr bwMode="auto">
          <a:xfrm rot="5400000">
            <a:off x="7430294" y="1713706"/>
            <a:ext cx="285750" cy="1588"/>
          </a:xfrm>
          <a:prstGeom prst="straightConnector1">
            <a:avLst/>
          </a:prstGeom>
          <a:noFill/>
          <a:ln w="41275" algn="ctr">
            <a:solidFill>
              <a:srgbClr val="0066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1" name="Прямая со стрелкой 21"/>
          <p:cNvCxnSpPr>
            <a:cxnSpLocks noChangeShapeType="1"/>
          </p:cNvCxnSpPr>
          <p:nvPr/>
        </p:nvCxnSpPr>
        <p:spPr bwMode="auto">
          <a:xfrm rot="5400000">
            <a:off x="5680075" y="2392363"/>
            <a:ext cx="1500187" cy="1588"/>
          </a:xfrm>
          <a:prstGeom prst="straightConnector1">
            <a:avLst/>
          </a:prstGeom>
          <a:noFill/>
          <a:ln w="41275" algn="ctr">
            <a:solidFill>
              <a:srgbClr val="0066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2" name="Прямая со стрелкой 23"/>
          <p:cNvCxnSpPr>
            <a:cxnSpLocks noChangeShapeType="1"/>
          </p:cNvCxnSpPr>
          <p:nvPr/>
        </p:nvCxnSpPr>
        <p:spPr bwMode="auto">
          <a:xfrm rot="5400000">
            <a:off x="4215607" y="1713706"/>
            <a:ext cx="285750" cy="1587"/>
          </a:xfrm>
          <a:prstGeom prst="straightConnector1">
            <a:avLst/>
          </a:prstGeom>
          <a:noFill/>
          <a:ln w="41275" algn="ctr">
            <a:solidFill>
              <a:srgbClr val="0066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Прямоугольник 29"/>
          <p:cNvSpPr/>
          <p:nvPr/>
        </p:nvSpPr>
        <p:spPr>
          <a:xfrm>
            <a:off x="7700528" y="571480"/>
            <a:ext cx="144347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5400" b="1" dirty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Все 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85750" y="142875"/>
            <a:ext cx="8643938" cy="142875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 w="57150">
            <a:noFill/>
          </a:ln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 eaLnBrk="1" hangingPunct="1">
              <a:defRPr/>
            </a:pPr>
            <a:r>
              <a:rPr kumimoji="0"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Основания для зачисления в общеобразовательный классы </a:t>
            </a: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профильным обучением </a:t>
            </a:r>
          </a:p>
          <a:p>
            <a:pPr algn="ctr" eaLnBrk="1" hangingPunct="1">
              <a:defRPr/>
            </a:pPr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(медицинский класс)</a:t>
            </a:r>
            <a:endParaRPr kumimoji="0" lang="ru-RU" sz="4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2539" y="3286125"/>
            <a:ext cx="2185534" cy="923330"/>
          </a:xfrm>
          <a:prstGeom prst="rect">
            <a:avLst/>
          </a:prstGeom>
          <a:solidFill>
            <a:srgbClr val="CCCCFF"/>
          </a:solidFill>
          <a:ln w="38100">
            <a:solidFill>
              <a:srgbClr val="FFFF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Отметки в аттестате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(химия и биология)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10 баллов</a:t>
            </a:r>
          </a:p>
        </p:txBody>
      </p:sp>
    </p:spTree>
    <p:extLst>
      <p:ext uri="{BB962C8B-B14F-4D97-AF65-F5344CB8AC3E}">
        <p14:creationId xmlns:p14="http://schemas.microsoft.com/office/powerpoint/2010/main" val="38638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69756336"/>
              </p:ext>
            </p:extLst>
          </p:nvPr>
        </p:nvGraphicFramePr>
        <p:xfrm>
          <a:off x="383146" y="243213"/>
          <a:ext cx="8643998" cy="1593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337648"/>
              </p:ext>
            </p:extLst>
          </p:nvPr>
        </p:nvGraphicFramePr>
        <p:xfrm>
          <a:off x="279099" y="1039952"/>
          <a:ext cx="5429251" cy="512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9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58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Русский язык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Литература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Иностранный язык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История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Обществознание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География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Математика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Информатика 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Физика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Химия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углубленный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Биология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углубленный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Физическая культура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657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ОБЗР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базовый</a:t>
                      </a:r>
                      <a:endParaRPr lang="ru-RU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6692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Индивидуальный проект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ЭК</a:t>
                      </a:r>
                    </a:p>
                  </a:txBody>
                  <a:tcPr marL="91439" marR="91439"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2717"/>
              </p:ext>
            </p:extLst>
          </p:nvPr>
        </p:nvGraphicFramePr>
        <p:xfrm>
          <a:off x="5864756" y="1039952"/>
          <a:ext cx="3005981" cy="35662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62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48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48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9104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Решение задач по химии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</a:rPr>
                        <a:t>ЭК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9104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Решение задач по биологии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ЭК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5858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Оказание первой медицинской помощи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ЭК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9104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Основы фармакологии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ФК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2382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Биохимия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ФК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646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ИУП</a:t>
                      </a:r>
                      <a:endParaRPr lang="ru-RU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ФК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599" name="Рисунок 6" descr="https://avatars.mds.yandex.net/get-pdb/225396/2608453b-2c9b-4753-b116-0284361df399/s1200?webp=fal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75" y="4043186"/>
            <a:ext cx="2849190" cy="272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061" y="6035031"/>
            <a:ext cx="8320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Профессиональные пробы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89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35" y="0"/>
            <a:ext cx="6599299" cy="65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56" y="3144687"/>
            <a:ext cx="2672110" cy="3562813"/>
          </a:xfrm>
          <a:prstGeom prst="rect">
            <a:avLst/>
          </a:prstGeom>
        </p:spPr>
      </p:pic>
      <p:pic>
        <p:nvPicPr>
          <p:cNvPr id="7172" name="Picture 4" descr="https://sun9-85.userapi.com/s/v1/ig2/IacWu_HE_brO3AjKmY6GjzlOEvXnxCWx0wVCTlt-sH3ijqcr-TwDk_mP6ngQmsoX3vdhXkWQoXulHs4zzKZUFX_r.jpg?quality=95&amp;as=32x42,48x62,72x94,108x140,160x208,240x312,360x468,480x624,540x702,640x832,720x936,1080x1404,1280x1664,1440x1872,1969x2560&amp;from=bu&amp;u=Ny9FKvPpCEIRaJMxOVg5SPTaJv78dNDjwmskO1NtN2o&amp;cs=10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68" y="128628"/>
            <a:ext cx="5060670" cy="657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76" y="184382"/>
            <a:ext cx="3506671" cy="35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52.userapi.com/s/v1/ig2/22GtOegfEprZBCv9mpselol563mpWh2InxgbiCSJW2dYO1_AaC34PiMfASpFUHCgqPHoISqT5S51aL8xbMhL23eD.jpg?quality=95&amp;as=32x32,48x48,72x72,108x108,160x160,240x240,360x360,480x480,540x540,640x640,720x720,1080x1080,1280x1280,1440x1440,2560x2560&amp;from=bu&amp;u=AhdtdBYL8mMO0cm_TN-YRzB1bdMy1D3kIOfMprOBU4g&amp;cs=6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7" y="151973"/>
            <a:ext cx="6427246" cy="642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783" y="4092498"/>
            <a:ext cx="2015321" cy="2486722"/>
          </a:xfrm>
          <a:prstGeom prst="rect">
            <a:avLst/>
          </a:prstGeom>
        </p:spPr>
      </p:pic>
      <p:pic>
        <p:nvPicPr>
          <p:cNvPr id="11268" name="Picture 4" descr="https://sun9-36.userapi.com/s/v1/ig2/kJzcvsJY8ESEmC7Bd2tJYvMJwZ_HK0sfKV7E4plT7jNYm6mI4UZkuqfnDtJ8Udk29iC2pqhtfvJR9RbIrd3tJhgE.jpg?quality=95&amp;as=32x40,48x60,72x89,108x134,160x199,240x298,360x447,480x596,540x671,640x795,720x894,1080x1342,1242x1543&amp;from=bu&amp;u=LwRLpcatSQJxYaAhSfGAUCL7eUdWkXR4suX1fneIcqs&amp;cs=10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83" y="234176"/>
            <a:ext cx="2064056" cy="25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42" y="2665142"/>
            <a:ext cx="1744956" cy="17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un9-3.userapi.com/s/v1/ig2/EeLPQJx-JxpGSy4q9-piygOHqNbHfFyuRMUnVf50OnOThOUTPPguHZHFJtmx26sjrFLSqQ-vRhDxkcls2F18Wjrp.jpg?quality=95&amp;as=32x32,48x48,72x72,108x108,160x160,240x240,360x360,480x480,540x540,640x640,720x720,1080x1080,1280x1280,1440x1440,2560x2560&amp;from=bu&amp;u=lNd7kZHdPvJXJpWYLY3pr0S2wGsAU3c7UdwdxBbSnsg&amp;cs=64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3" y="189571"/>
            <a:ext cx="6158763" cy="615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9.userapi.com/s/v1/ig2/ZoME7Phsv2xybt4LNsM-LYX2kFN8zvGpjnobfBrgtm-B_64qckdYmN-ianX0YEvSt7DWBxPB3clQgp7j2RxqeLLO.jpg?quality=95&amp;as=32x32,48x48,72x72,108x108,160x160,240x240,360x360,480x480,540x540,640x640,720x720,1080x1080,1280x1280,1440x1440,2560x2560&amp;from=bu&amp;u=stplFf7QU9gjNhKjuuZ1aC5fB1tJZ52Vb-UtlxjPAEg&amp;cs=64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08" y="189571"/>
            <a:ext cx="2556921" cy="255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40" y="3852537"/>
            <a:ext cx="3378819" cy="33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1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83" y="167268"/>
            <a:ext cx="4884234" cy="6512312"/>
          </a:xfrm>
          <a:prstGeom prst="rect">
            <a:avLst/>
          </a:prstGeom>
        </p:spPr>
      </p:pic>
      <p:pic>
        <p:nvPicPr>
          <p:cNvPr id="19458" name="Picture 2" descr="https://sun9-16.userapi.com/s/v1/ig2/brehmkEe6zqrYssCC5K8C6e4fxUBqqOy9NSGDNAgaGtMAUJgmO_c7w-on9Ar6JFISBcLa3zxP5Iz2UY9wQGfbpaj.jpg?quality=95&amp;as=32x24,48x35,72x53,108x80,160x118,240x177,360x265,480x354,540x398,640x472,720x531,1080x796,1280x943,1440x1061,2560x1887&amp;from=bu&amp;u=dmtd2vREq7n9zFazB7BHNaBFWcRAUX8OuLCKNsOV9yE&amp;cs=64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86" y="167268"/>
            <a:ext cx="3674233" cy="270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86" y="3958683"/>
            <a:ext cx="3631633" cy="2720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44" y="2344649"/>
            <a:ext cx="2146400" cy="21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36" y="256478"/>
            <a:ext cx="4341541" cy="3256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" y="256478"/>
            <a:ext cx="3884806" cy="5179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381" y="3637776"/>
            <a:ext cx="2339896" cy="3119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4" y="3967045"/>
            <a:ext cx="3601844" cy="270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926" y="118710"/>
            <a:ext cx="1985008" cy="3529593"/>
          </a:xfrm>
          <a:prstGeom prst="rect">
            <a:avLst/>
          </a:prstGeom>
        </p:spPr>
      </p:pic>
      <p:pic>
        <p:nvPicPr>
          <p:cNvPr id="18434" name="Picture 2" descr="https://sun9-53.userapi.com/s/v1/ig2/UYpYp56GsbOVF5YGwfihZf-5vW4BSBP9lV3XD5EM6AI4qimGh12WNEujeBmtMfI9A9JVJxzawy-wyP19gFUlJ4H4.jpg?quality=95&amp;as=32x43,48x64,72x96,108x144,160x213,240x320,360x480,480x640,540x720,640x853,720x960,1080x1440,1280x1707,1440x1920,1920x2560&amp;from=bu&amp;u=tXXFE0X1vQmjnj3DPDl4kVnPMBkzqEWUSSjO9203Lu8&amp;cs=1080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2"/>
          <a:stretch/>
        </p:blipFill>
        <p:spPr bwMode="auto">
          <a:xfrm>
            <a:off x="245104" y="152163"/>
            <a:ext cx="5532731" cy="647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16.userapi.com/s/v1/ig2/VqLvFP_uxjfm6QC54XPT6vBhl5D6W68ES7bfz7m-DM6eAgBOTAX5qw4zdbj1gRuuVoPKR_NJ3FGJzz9PPqFw7_n1.jpg?quality=95&amp;as=32x57,48x85,72x128,108x192,160x284,240x427,360x640,480x853,540x960,640x1138,720x1280,1080x1920,1280x2276,1440x2560&amp;from=bu&amp;u=D3GvzywVNUNVMJJacn9OYC1gxxoyJ_p724EhpDeN5zQ&amp;cs=640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8"/>
          <a:stretch/>
        </p:blipFill>
        <p:spPr bwMode="auto">
          <a:xfrm>
            <a:off x="6001545" y="2966223"/>
            <a:ext cx="2707770" cy="36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3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un9-73.userapi.com/s/v1/ig2/R2gCo_78GfinLvWc8Tm85zwvyEdn7KtUmikvpTAhJXL50qEHiqvoL5yqTWrvwptuLQm0hWYansw6zZ3TGZ9k4IdC.jpg?quality=95&amp;as=32x43,48x64,72x96,108x144,160x213,240x320,360x480,480x640,540x720,640x853,720x960,1080x1440,1280x1707,1440x1920,1920x2560&amp;from=bu&amp;u=3N_i_UPfK4WHQCa46O74VPS15Y34uayOKphFQCdGHK4&amp;cs=1080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08" y="144966"/>
            <a:ext cx="4884233" cy="651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539" y="1592266"/>
            <a:ext cx="3579983" cy="50650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47" y="0"/>
            <a:ext cx="2676734" cy="26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326</TotalTime>
  <Words>166</Words>
  <Application>Microsoft Office PowerPoint</Application>
  <PresentationFormat>Экран (4:3)</PresentationFormat>
  <Paragraphs>89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Times New Roman</vt:lpstr>
      <vt:lpstr>Trebuchet MS</vt:lpstr>
      <vt:lpstr>Tw Cen MT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</dc:creator>
  <cp:lastModifiedBy>OLGA BAHTINA</cp:lastModifiedBy>
  <cp:revision>24</cp:revision>
  <dcterms:created xsi:type="dcterms:W3CDTF">2026-04-27T06:22:57Z</dcterms:created>
  <dcterms:modified xsi:type="dcterms:W3CDTF">2026-04-29T05:55:24Z</dcterms:modified>
</cp:coreProperties>
</file>