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6" r:id="rId5"/>
    <p:sldId id="273" r:id="rId6"/>
    <p:sldId id="274" r:id="rId7"/>
    <p:sldId id="267" r:id="rId8"/>
    <p:sldId id="264" r:id="rId9"/>
    <p:sldId id="268" r:id="rId10"/>
    <p:sldId id="269" r:id="rId11"/>
    <p:sldId id="270" r:id="rId12"/>
    <p:sldId id="271" r:id="rId13"/>
    <p:sldId id="276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9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5FF03-BCEA-45E0-A667-79729D4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985" y="1122363"/>
            <a:ext cx="717403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46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C8543-2680-4A0F-8168-BA2441E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D0ED05-292B-4E89-B3F6-148C7034B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575805-9E22-4FBD-8390-3E48D4BD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C588D6-170C-4A4D-8304-CC757A9F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655639-4D92-4E71-B0C4-B8BAC26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010C0C3-B484-4839-A11D-93C27C45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373A58-934D-4539-9D54-D71799EC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34F137-DB30-4892-933B-A7C5D1A2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555F4F-5FF8-4869-BEAE-99D93BD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209B06-96F5-4DE1-868A-3CB11C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044105-5F02-4786-A4B2-038B18B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98D564-ABC5-413A-AA9B-A123CFD8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4" y="1825625"/>
            <a:ext cx="95635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61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F0DE77-CE0D-41BF-ABBD-AA3D828F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6F4DEF-6D72-4443-AB55-2977A886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549BFD-4AA5-40EB-BAF2-28A4ED32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D20588-4992-4164-AA0A-F1F10FD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4FC72B9-9E56-491D-8931-2CA2FCF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D767FD-7A19-416E-8472-94D9720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12ED9C-E00B-436D-AFAE-66CF3BF6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193EDC9-B451-4AA9-BF26-C12A512C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38E601-1C1F-46A0-9F27-A0F5C9A9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7E655F-1B05-4A76-9FD3-F47B297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59130A-B1FA-4D7E-856A-03C091A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AF7FD-582B-4A9B-B35E-D7C9FA7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992428-1BDB-4ED6-B374-16414253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1466F2-3210-4331-A2FD-4A3561FD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5A6B9D-C17F-4AD4-A987-EDAC00A5F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E962D5F-4C4F-431D-9D1B-AFF5AFD4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C8E2566-0B36-466B-8A5A-D2CFDC3A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10A3A2F-644E-4778-927F-B37019C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4EFBD8D-6D8F-4C14-9CAD-CE9302F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38E23B-D123-4AD5-9349-CBE5C8EF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6E88B59-E25A-4A43-B695-6E449BF9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7BC62F1-9F90-4362-94C4-89594521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6F4C20-4C46-4293-99B0-231BED3D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A184BCB-A41E-440D-B90F-B489900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A94E01A-B76E-445D-AF1C-526EF1B0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7C36F9-91D2-49E6-BC02-C3493EB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D86050-1AF3-4CC9-A846-4FC96E91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89F501-E396-4D9C-95AE-DBD728B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42B8DB-AC9C-40B3-A34C-6822D62F6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BC70F4-2955-4D52-B0EF-8A4C44F6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8A8FB7-F608-4E6B-97AB-CEBA5FBA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D5B2FCD-9C4F-42A5-9074-36B2517F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7B312-04DE-4396-9F72-9A2D6EA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6747CAC-C9B2-4C17-B1BF-F6D7ADA8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72629D-EDC3-4F60-989B-725FD817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A7DB22-80D3-4FCB-B068-A4F1ABD8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BC15FD-55C6-4389-9541-86B7FC33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634146-9573-41AB-82C2-5DFD8F26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7D5B80-23A2-4D8C-A930-044068DD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8C7B51-45B3-4A75-91F7-0DF561E2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A2182A-9300-4CCE-B438-13474E29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4C12-28B5-4119-8AF1-C88EB1A6332B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02D2A4-A61E-4F3E-B6CE-D3C549AE2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BEB5A7-1733-4B89-B46E-F200FEA0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5BCC7B23-E956-46E3-98E1-39BBEF2F93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2E5BD-DF81-41B1-A76E-2F640377B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1" y="598385"/>
            <a:ext cx="7841514" cy="5662715"/>
          </a:xfrm>
        </p:spPr>
        <p:txBody>
          <a:bodyPr>
            <a:normAutofit/>
          </a:bodyPr>
          <a:lstStyle/>
          <a:p>
            <a:r>
              <a:rPr lang="ru-RU" sz="6500" dirty="0" smtClean="0"/>
              <a:t>МБОУ СОШ №3</a:t>
            </a:r>
            <a:br>
              <a:rPr lang="ru-RU" sz="6500" dirty="0" smtClean="0"/>
            </a:br>
            <a:r>
              <a:rPr lang="ru-RU" sz="6500" dirty="0" smtClean="0"/>
              <a:t>г. Невьянска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Наталья Владимировна\AppData\Local\Temp\Rar$DIa0.105\IMG_4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351" y="3075708"/>
            <a:ext cx="5011387" cy="33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2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D1E5D1-1865-406D-9F3D-898DCC19B264}"/>
              </a:ext>
            </a:extLst>
          </p:cNvPr>
          <p:cNvSpPr/>
          <p:nvPr/>
        </p:nvSpPr>
        <p:spPr>
          <a:xfrm>
            <a:off x="7164087" y="1756228"/>
            <a:ext cx="4787728" cy="43731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229" y="2105166"/>
            <a:ext cx="4281007" cy="3675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Шарапова Татьяна Анатольевна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Стаж работы – 27 лет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Первая квалификационная категория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Имеет большой опыт подготовки к ЕГЭ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Максимальный балл сдающих ЕГЭ – 84 балла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hlinkClick r:id="rId2"/>
              </a:rPr>
              <a:t>u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39" y="1872831"/>
            <a:ext cx="3303039" cy="43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D1E5D1-1865-406D-9F3D-898DCC19B264}"/>
              </a:ext>
            </a:extLst>
          </p:cNvPr>
          <p:cNvSpPr/>
          <p:nvPr/>
        </p:nvSpPr>
        <p:spPr>
          <a:xfrm>
            <a:off x="7164087" y="1756228"/>
            <a:ext cx="4787728" cy="43731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Биология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229" y="2105166"/>
            <a:ext cx="4281007" cy="3675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Койнова</a:t>
            </a:r>
            <a:r>
              <a:rPr lang="ru-RU" dirty="0" smtClean="0">
                <a:solidFill>
                  <a:schemeClr val="bg1"/>
                </a:solidFill>
              </a:rPr>
              <a:t> Надежда Яковлевна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Стаж работы – 37 лет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Высшая квалификационная категория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Эксперт ОГЭ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Максимальный балл сдающих ЕГЭ – 86 баллов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hlinkClick r:id="rId2"/>
              </a:rPr>
              <a:t>u</a:t>
            </a:r>
            <a:endParaRPr lang="ru-RU" sz="1200" dirty="0"/>
          </a:p>
        </p:txBody>
      </p:sp>
      <p:pic>
        <p:nvPicPr>
          <p:cNvPr id="4098" name="Picture 2" descr="C:\Users\Ольга\Desktop\Портр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44" y="1674420"/>
            <a:ext cx="3318720" cy="4601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D1E5D1-1865-406D-9F3D-898DCC19B264}"/>
              </a:ext>
            </a:extLst>
          </p:cNvPr>
          <p:cNvSpPr/>
          <p:nvPr/>
        </p:nvSpPr>
        <p:spPr>
          <a:xfrm>
            <a:off x="7164087" y="1756228"/>
            <a:ext cx="4787728" cy="43731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Химия, физическая культура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229" y="2105166"/>
            <a:ext cx="4281007" cy="3675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Киселев Василий Михайлович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Стаж работы – 16 лет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Первая квалификационная категория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Имеет опыт подготовки к ЕГЭ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Максимальный балл сдающих ЕГЭ – 92 балла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hlinkClick r:id="rId2"/>
              </a:rPr>
              <a:t>u</a:t>
            </a:r>
            <a:endParaRPr lang="ru-RU" sz="1200" dirty="0"/>
          </a:p>
        </p:txBody>
      </p:sp>
      <p:pic>
        <p:nvPicPr>
          <p:cNvPr id="6" name="Рисунок 5" descr="C:\Users\Ольга\Desktop\WLFxnEnUv3g.jpg"/>
          <p:cNvPicPr/>
          <p:nvPr/>
        </p:nvPicPr>
        <p:blipFill rotWithShape="1">
          <a:blip r:embed="rId3" cstate="print"/>
          <a:srcRect l="7547" t="27852" r="5391" b="11051"/>
          <a:stretch/>
        </p:blipFill>
        <p:spPr bwMode="auto">
          <a:xfrm>
            <a:off x="2764271" y="2105166"/>
            <a:ext cx="4073237" cy="3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6343" y="187626"/>
            <a:ext cx="7589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Наш главный результат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—</a:t>
            </a:r>
          </a:p>
          <a:p>
            <a:pPr algn="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успешные студенты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89" y="1778884"/>
            <a:ext cx="1810581" cy="1617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60" y="1778884"/>
            <a:ext cx="3128180" cy="1617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888" y="1865054"/>
            <a:ext cx="1678915" cy="1343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089" y="4027403"/>
            <a:ext cx="1751474" cy="1926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70" y="3877658"/>
            <a:ext cx="2227502" cy="2160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7582" r="6932" b="14686"/>
          <a:stretch/>
        </p:blipFill>
        <p:spPr>
          <a:xfrm>
            <a:off x="9526555" y="1774991"/>
            <a:ext cx="2442755" cy="1625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867" y="3750325"/>
            <a:ext cx="2288041" cy="2415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8961" t="27709" r="6659" b="8510"/>
          <a:stretch/>
        </p:blipFill>
        <p:spPr>
          <a:xfrm>
            <a:off x="8968203" y="4166088"/>
            <a:ext cx="3001107" cy="1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DA988B70-362B-4AFF-BEC4-FB4F76B44D14}"/>
              </a:ext>
            </a:extLst>
          </p:cNvPr>
          <p:cNvSpPr txBox="1">
            <a:spLocks/>
          </p:cNvSpPr>
          <p:nvPr/>
        </p:nvSpPr>
        <p:spPr>
          <a:xfrm>
            <a:off x="2220686" y="2619001"/>
            <a:ext cx="9133114" cy="2070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800" dirty="0" smtClean="0">
                <a:solidFill>
                  <a:schemeClr val="accent2"/>
                </a:solidFill>
              </a:rPr>
              <a:t>Спасибо за внимание!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3800" dirty="0" smtClean="0">
                <a:solidFill>
                  <a:schemeClr val="accent2"/>
                </a:solidFill>
              </a:rPr>
              <a:t>Приглашаем вас учиться в нашей школе!</a:t>
            </a:r>
            <a:endParaRPr lang="ru-RU" sz="13800" dirty="0">
              <a:solidFill>
                <a:schemeClr val="accent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7C0BB5-0928-4B6B-AE17-F3E0E56E565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3414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65642-D4F0-47E9-876F-ED97F541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2026-2027 учебный год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913743-9F06-445E-80E0-4862C8C8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Профиль обучения в 10-11 классах – </a:t>
            </a:r>
            <a:r>
              <a:rPr lang="ru-RU" sz="5400" b="1" dirty="0" smtClean="0"/>
              <a:t>гуманитарный</a:t>
            </a:r>
          </a:p>
          <a:p>
            <a:r>
              <a:rPr lang="ru-RU" sz="4800" dirty="0" smtClean="0"/>
              <a:t>Предметы для углублённого изучения:</a:t>
            </a:r>
          </a:p>
          <a:p>
            <a:pPr marL="0" indent="0">
              <a:buNone/>
            </a:pPr>
            <a:r>
              <a:rPr lang="ru-RU" sz="4800" dirty="0" smtClean="0"/>
              <a:t>        - </a:t>
            </a:r>
            <a:r>
              <a:rPr lang="ru-RU" sz="4800" dirty="0" smtClean="0"/>
              <a:t>литература;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- обществознание.</a:t>
            </a:r>
            <a:endParaRPr lang="ru-RU" sz="4800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04739D53-DB2E-469B-A7A0-405B46CC6B8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26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Курсы по выбору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Исторические основы российской цивилизации</a:t>
            </a:r>
          </a:p>
          <a:p>
            <a:r>
              <a:rPr lang="ru-RU" sz="3900" dirty="0" smtClean="0"/>
              <a:t>Мой край в истории Отечества</a:t>
            </a:r>
          </a:p>
          <a:p>
            <a:r>
              <a:rPr lang="ru-RU" sz="3900" dirty="0" smtClean="0"/>
              <a:t>Культура речи</a:t>
            </a:r>
          </a:p>
          <a:p>
            <a:r>
              <a:rPr lang="ru-RU" sz="3900" dirty="0" smtClean="0"/>
              <a:t>Психология человека</a:t>
            </a:r>
          </a:p>
          <a:p>
            <a:r>
              <a:rPr lang="ru-RU" sz="3900" dirty="0"/>
              <a:t>Решение задач по </a:t>
            </a:r>
            <a:r>
              <a:rPr lang="ru-RU" sz="3900" dirty="0" smtClean="0"/>
              <a:t>математике</a:t>
            </a:r>
          </a:p>
          <a:p>
            <a:r>
              <a:rPr lang="ru-RU" sz="3900" dirty="0"/>
              <a:t>Решение задач по </a:t>
            </a:r>
            <a:r>
              <a:rPr lang="ru-RU" sz="3900" dirty="0" smtClean="0"/>
              <a:t>физике</a:t>
            </a:r>
          </a:p>
          <a:p>
            <a:r>
              <a:rPr lang="ru-RU" sz="3900" dirty="0"/>
              <a:t>Учимся писать </a:t>
            </a:r>
            <a:r>
              <a:rPr lang="ru-RU" sz="3900" dirty="0" smtClean="0"/>
              <a:t>сочинение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814" y="650591"/>
            <a:ext cx="95635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Особенность обучения в нашей школе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Учёт индивидуальных интересов обучающихся</a:t>
            </a:r>
          </a:p>
          <a:p>
            <a:r>
              <a:rPr lang="ru-RU" sz="6000" dirty="0" smtClean="0"/>
              <a:t>Обучение по индивидуальным учебным планам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Особенность обучения в нашей школе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7814" y="1825624"/>
            <a:ext cx="9563500" cy="460057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Возможность развить свои интеллектуальные, творческие, спортивные способности</a:t>
            </a:r>
          </a:p>
          <a:p>
            <a:r>
              <a:rPr lang="ru-RU" sz="4800" dirty="0" smtClean="0"/>
              <a:t>Возможность стать волонтером</a:t>
            </a:r>
          </a:p>
          <a:p>
            <a:r>
              <a:rPr lang="ru-RU" sz="4800" dirty="0" smtClean="0"/>
              <a:t>Возможность проявить лидерские качества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821" y="142591"/>
            <a:ext cx="10065485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Особенность обучения в нашей школе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6821" y="2092325"/>
            <a:ext cx="9814493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800" dirty="0" smtClean="0"/>
              <a:t>Обучение в домашней, тёплой, семейной обстановке</a:t>
            </a:r>
          </a:p>
          <a:p>
            <a:pPr algn="just"/>
            <a:r>
              <a:rPr lang="ru-RU" sz="4800" dirty="0" smtClean="0"/>
              <a:t>Психолого-педагогическая поддержка</a:t>
            </a:r>
          </a:p>
          <a:p>
            <a:pPr algn="just"/>
            <a:r>
              <a:rPr lang="ru-RU" sz="4800" dirty="0" smtClean="0"/>
              <a:t>Бесплатная подготовка к ЕГЭ, начиная с 10 класса</a:t>
            </a:r>
          </a:p>
          <a:p>
            <a:pPr algn="just"/>
            <a:r>
              <a:rPr lang="ru-RU" sz="4800" dirty="0"/>
              <a:t> О</a:t>
            </a:r>
            <a:r>
              <a:rPr lang="ru-RU" sz="4800" dirty="0" smtClean="0"/>
              <a:t>бновленное здание (после капремонта), новое оборудование и технические средства обучения, </a:t>
            </a:r>
            <a:r>
              <a:rPr lang="ru-RU" sz="4800" dirty="0" smtClean="0"/>
              <a:t>современная </a:t>
            </a:r>
            <a:r>
              <a:rPr lang="ru-RU" sz="4800" dirty="0" smtClean="0"/>
              <a:t>спортивная площадка</a:t>
            </a:r>
          </a:p>
        </p:txBody>
      </p:sp>
    </p:spTree>
    <p:extLst>
      <p:ext uri="{BB962C8B-B14F-4D97-AF65-F5344CB8AC3E}">
        <p14:creationId xmlns:p14="http://schemas.microsoft.com/office/powerpoint/2010/main" val="31751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815" y="307690"/>
            <a:ext cx="9563500" cy="495307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Учителя, </a:t>
            </a:r>
            <a:br>
              <a:rPr lang="ru-RU" sz="6000" dirty="0" smtClean="0"/>
            </a:br>
            <a:r>
              <a:rPr lang="ru-RU" sz="6000" dirty="0" smtClean="0"/>
              <a:t>преподающие в 10-11 классах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7814" y="997527"/>
            <a:ext cx="9563500" cy="5179436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D1E5D1-1865-406D-9F3D-898DCC19B264}"/>
              </a:ext>
            </a:extLst>
          </p:cNvPr>
          <p:cNvSpPr/>
          <p:nvPr/>
        </p:nvSpPr>
        <p:spPr>
          <a:xfrm>
            <a:off x="7164087" y="1756228"/>
            <a:ext cx="4787728" cy="43731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История, обществознание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229" y="2105166"/>
            <a:ext cx="4281007" cy="36752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Арндт</a:t>
            </a:r>
            <a:r>
              <a:rPr lang="ru-RU" dirty="0" smtClean="0">
                <a:solidFill>
                  <a:schemeClr val="bg1"/>
                </a:solidFill>
              </a:rPr>
              <a:t> Татьяна Владимировна – учитель , заместитель директора по УВР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Стаж работы – 21 год.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Высшая квалификационная категория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Эксперт ОГЭ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Максимальный балл сдающих ЕГЭ – 99 баллов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hlinkClick r:id="rId2"/>
              </a:rPr>
              <a:t>u</a:t>
            </a:r>
            <a:endParaRPr lang="ru-RU" sz="1200" dirty="0"/>
          </a:p>
        </p:txBody>
      </p:sp>
      <p:sp>
        <p:nvSpPr>
          <p:cNvPr id="7170" name="AutoShape 2" descr="C:\Users\Ольга\Desktop\9spoXGaLtPwhc40On3RBVhsjwpLJucwutPITnpPC2NmBMvD8Zc0Uy2ntSl0SI7LTkkkAdbW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C:\Users\Ольга\Desktop\фото Арнд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952" y="1502271"/>
            <a:ext cx="4057238" cy="5355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D1E5D1-1865-406D-9F3D-898DCC19B264}"/>
              </a:ext>
            </a:extLst>
          </p:cNvPr>
          <p:cNvSpPr/>
          <p:nvPr/>
        </p:nvSpPr>
        <p:spPr>
          <a:xfrm>
            <a:off x="7164087" y="1756228"/>
            <a:ext cx="4787728" cy="43731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язык, литература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229" y="2105166"/>
            <a:ext cx="4281007" cy="36752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Филяевских</a:t>
            </a:r>
            <a:r>
              <a:rPr lang="ru-RU" dirty="0" smtClean="0">
                <a:solidFill>
                  <a:schemeClr val="bg1"/>
                </a:solidFill>
              </a:rPr>
              <a:t> Ольга Евгеньевна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Стаж работы – 43 года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Высшая квалификационная категория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Почётный работник общего образования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Эксперт ОГЭ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Максимальный балл сдающих ЕГЭ – 96 баллов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hlinkClick r:id="rId2"/>
              </a:rPr>
              <a:t>u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06" y="1633254"/>
            <a:ext cx="3860886" cy="51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288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Тема Office</vt:lpstr>
      <vt:lpstr>МБОУ СОШ №3 г. Невьянска   </vt:lpstr>
      <vt:lpstr>2026-2027 учебный год</vt:lpstr>
      <vt:lpstr>Курсы по выбору</vt:lpstr>
      <vt:lpstr>Особенность обучения в нашей школе </vt:lpstr>
      <vt:lpstr>Особенность обучения в нашей школе</vt:lpstr>
      <vt:lpstr>Особенность обучения в нашей школе</vt:lpstr>
      <vt:lpstr>Учителя,  преподающие в 10-11 классах</vt:lpstr>
      <vt:lpstr>История, обществознание</vt:lpstr>
      <vt:lpstr>Русский язык, литература</vt:lpstr>
      <vt:lpstr>Математика</vt:lpstr>
      <vt:lpstr> Биология </vt:lpstr>
      <vt:lpstr>Химия, физическая культура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OLGA BAHTINA</cp:lastModifiedBy>
  <cp:revision>35</cp:revision>
  <dcterms:created xsi:type="dcterms:W3CDTF">2021-05-01T08:43:30Z</dcterms:created>
  <dcterms:modified xsi:type="dcterms:W3CDTF">2026-04-29T05:34:27Z</dcterms:modified>
</cp:coreProperties>
</file>