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63" r:id="rId2"/>
    <p:sldId id="272" r:id="rId3"/>
    <p:sldId id="262" r:id="rId4"/>
    <p:sldId id="257" r:id="rId5"/>
    <p:sldId id="258" r:id="rId6"/>
    <p:sldId id="260" r:id="rId7"/>
    <p:sldId id="261" r:id="rId8"/>
    <p:sldId id="259" r:id="rId9"/>
    <p:sldId id="274" r:id="rId10"/>
    <p:sldId id="275" r:id="rId11"/>
    <p:sldId id="276" r:id="rId12"/>
    <p:sldId id="265" r:id="rId13"/>
    <p:sldId id="266" r:id="rId14"/>
    <p:sldId id="267" r:id="rId15"/>
    <p:sldId id="268" r:id="rId16"/>
    <p:sldId id="270" r:id="rId17"/>
    <p:sldId id="271" r:id="rId18"/>
    <p:sldId id="273" r:id="rId1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D71F9D-EA65-4C18-9CAD-6AFE20E1D041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D7F66BC-9ECB-4D56-91FB-C62F3BBC2B78}">
      <dgm:prSet phldrT="[Текст]" custT="1"/>
      <dgm:spPr/>
      <dgm:t>
        <a:bodyPr/>
        <a:lstStyle/>
        <a:p>
          <a:r>
            <a:rPr lang="ru-RU" sz="1800" dirty="0" smtClean="0"/>
            <a:t>Универсальный профиль </a:t>
          </a:r>
        </a:p>
        <a:p>
          <a:r>
            <a:rPr lang="ru-RU" sz="1800" dirty="0" smtClean="0"/>
            <a:t>(психолого-педагогический класс) </a:t>
          </a:r>
          <a:endParaRPr lang="ru-RU" sz="1800" dirty="0"/>
        </a:p>
      </dgm:t>
    </dgm:pt>
    <dgm:pt modelId="{65D6A2B3-F285-423F-836A-42C836BE2AB6}" type="parTrans" cxnId="{C7C98C80-51EF-4529-AD9D-1B1E79F10BD1}">
      <dgm:prSet/>
      <dgm:spPr/>
      <dgm:t>
        <a:bodyPr/>
        <a:lstStyle/>
        <a:p>
          <a:endParaRPr lang="ru-RU"/>
        </a:p>
      </dgm:t>
    </dgm:pt>
    <dgm:pt modelId="{05E9D641-9D83-456E-8EAC-F4D6CA74E762}" type="sibTrans" cxnId="{C7C98C80-51EF-4529-AD9D-1B1E79F10BD1}">
      <dgm:prSet/>
      <dgm:spPr/>
      <dgm:t>
        <a:bodyPr/>
        <a:lstStyle/>
        <a:p>
          <a:endParaRPr lang="ru-RU"/>
        </a:p>
      </dgm:t>
    </dgm:pt>
    <dgm:pt modelId="{2456031F-E3D1-4994-BECB-90B9754D6206}">
      <dgm:prSet phldrT="[Текст]"/>
      <dgm:spPr/>
      <dgm:t>
        <a:bodyPr/>
        <a:lstStyle/>
        <a:p>
          <a:r>
            <a:rPr lang="ru-RU" dirty="0" smtClean="0"/>
            <a:t>Профильная группа</a:t>
          </a:r>
        </a:p>
        <a:p>
          <a:r>
            <a:rPr lang="ru-RU" dirty="0" smtClean="0"/>
            <a:t>Технологическая группа ППК</a:t>
          </a:r>
          <a:endParaRPr lang="ru-RU" dirty="0"/>
        </a:p>
      </dgm:t>
    </dgm:pt>
    <dgm:pt modelId="{EAD39BC7-CB87-4D8C-9120-A8DABD35384F}" type="parTrans" cxnId="{6DCA072B-C845-49B4-864D-3425E597E6F3}">
      <dgm:prSet/>
      <dgm:spPr/>
      <dgm:t>
        <a:bodyPr/>
        <a:lstStyle/>
        <a:p>
          <a:endParaRPr lang="ru-RU"/>
        </a:p>
      </dgm:t>
    </dgm:pt>
    <dgm:pt modelId="{DD1BAB11-A0A6-4F0B-A119-36DCE6957A3D}" type="sibTrans" cxnId="{6DCA072B-C845-49B4-864D-3425E597E6F3}">
      <dgm:prSet/>
      <dgm:spPr/>
      <dgm:t>
        <a:bodyPr/>
        <a:lstStyle/>
        <a:p>
          <a:endParaRPr lang="ru-RU"/>
        </a:p>
      </dgm:t>
    </dgm:pt>
    <dgm:pt modelId="{03757AD6-CC58-418E-BFCC-BA6FEB721709}">
      <dgm:prSet phldrT="[Текст]"/>
      <dgm:spPr/>
      <dgm:t>
        <a:bodyPr/>
        <a:lstStyle/>
        <a:p>
          <a:r>
            <a:rPr lang="ru-RU" dirty="0" smtClean="0"/>
            <a:t>Углубленный уровень:</a:t>
          </a:r>
        </a:p>
        <a:p>
          <a:r>
            <a:rPr lang="ru-RU" dirty="0" smtClean="0"/>
            <a:t>Математика</a:t>
          </a:r>
          <a:endParaRPr lang="ru-RU" dirty="0"/>
        </a:p>
      </dgm:t>
    </dgm:pt>
    <dgm:pt modelId="{EC0865EE-AA48-4AA2-86ED-332C83393E2B}" type="parTrans" cxnId="{93D9E98D-E1D0-46ED-8EF7-613E49FBCCC1}">
      <dgm:prSet/>
      <dgm:spPr/>
      <dgm:t>
        <a:bodyPr/>
        <a:lstStyle/>
        <a:p>
          <a:endParaRPr lang="ru-RU"/>
        </a:p>
      </dgm:t>
    </dgm:pt>
    <dgm:pt modelId="{8DF5F683-FB3B-4CE0-ABD2-C1292A8E32A5}" type="sibTrans" cxnId="{93D9E98D-E1D0-46ED-8EF7-613E49FBCCC1}">
      <dgm:prSet/>
      <dgm:spPr/>
      <dgm:t>
        <a:bodyPr/>
        <a:lstStyle/>
        <a:p>
          <a:endParaRPr lang="ru-RU"/>
        </a:p>
      </dgm:t>
    </dgm:pt>
    <dgm:pt modelId="{5103E6F4-990F-4565-A460-8C257C98E258}">
      <dgm:prSet phldrT="[Текст]"/>
      <dgm:spPr/>
      <dgm:t>
        <a:bodyPr/>
        <a:lstStyle/>
        <a:p>
          <a:r>
            <a:rPr lang="ru-RU" dirty="0" smtClean="0"/>
            <a:t>Физика</a:t>
          </a:r>
        </a:p>
      </dgm:t>
    </dgm:pt>
    <dgm:pt modelId="{D81436C8-FF5D-49FB-9C5A-ECABFED6FB0A}" type="parTrans" cxnId="{5AF00925-B789-4DEE-A6A0-050580AD5EA4}">
      <dgm:prSet/>
      <dgm:spPr/>
      <dgm:t>
        <a:bodyPr/>
        <a:lstStyle/>
        <a:p>
          <a:endParaRPr lang="ru-RU"/>
        </a:p>
      </dgm:t>
    </dgm:pt>
    <dgm:pt modelId="{AEA9EE2C-BB51-41D4-B57F-6920F1552643}" type="sibTrans" cxnId="{5AF00925-B789-4DEE-A6A0-050580AD5EA4}">
      <dgm:prSet/>
      <dgm:spPr/>
      <dgm:t>
        <a:bodyPr/>
        <a:lstStyle/>
        <a:p>
          <a:endParaRPr lang="ru-RU"/>
        </a:p>
      </dgm:t>
    </dgm:pt>
    <dgm:pt modelId="{FC54D056-81A4-41B5-9492-DA22A248FCDB}">
      <dgm:prSet phldrT="[Текст]"/>
      <dgm:spPr/>
      <dgm:t>
        <a:bodyPr/>
        <a:lstStyle/>
        <a:p>
          <a:r>
            <a:rPr lang="ru-RU" dirty="0" smtClean="0"/>
            <a:t>Профильная группа</a:t>
          </a:r>
        </a:p>
        <a:p>
          <a:r>
            <a:rPr lang="ru-RU" dirty="0" smtClean="0"/>
            <a:t>Гуманитарная группа ППК</a:t>
          </a:r>
          <a:endParaRPr lang="ru-RU" dirty="0"/>
        </a:p>
      </dgm:t>
    </dgm:pt>
    <dgm:pt modelId="{4CC12B5A-D9B2-449E-840B-EADCEA41226A}" type="parTrans" cxnId="{9A88479F-3DAA-426B-B33C-F427FA052EAB}">
      <dgm:prSet/>
      <dgm:spPr/>
      <dgm:t>
        <a:bodyPr/>
        <a:lstStyle/>
        <a:p>
          <a:endParaRPr lang="ru-RU"/>
        </a:p>
      </dgm:t>
    </dgm:pt>
    <dgm:pt modelId="{AAF87247-3384-47BE-92FC-7529C9389BCB}" type="sibTrans" cxnId="{9A88479F-3DAA-426B-B33C-F427FA052EAB}">
      <dgm:prSet/>
      <dgm:spPr/>
      <dgm:t>
        <a:bodyPr/>
        <a:lstStyle/>
        <a:p>
          <a:endParaRPr lang="ru-RU"/>
        </a:p>
      </dgm:t>
    </dgm:pt>
    <dgm:pt modelId="{687D730B-C25F-4732-9720-A1F69F2A1F46}">
      <dgm:prSet phldrT="[Текст]"/>
      <dgm:spPr/>
      <dgm:t>
        <a:bodyPr/>
        <a:lstStyle/>
        <a:p>
          <a:r>
            <a:rPr lang="ru-RU" dirty="0" smtClean="0"/>
            <a:t>Углубленный уровень:</a:t>
          </a:r>
        </a:p>
        <a:p>
          <a:r>
            <a:rPr lang="ru-RU" dirty="0" smtClean="0"/>
            <a:t>История </a:t>
          </a:r>
        </a:p>
      </dgm:t>
    </dgm:pt>
    <dgm:pt modelId="{D8CD3BA1-B79F-48DE-B0F6-FB29F13F40C0}" type="parTrans" cxnId="{80D50F73-4BFC-40D1-A2F4-EFE813811BA4}">
      <dgm:prSet/>
      <dgm:spPr/>
      <dgm:t>
        <a:bodyPr/>
        <a:lstStyle/>
        <a:p>
          <a:endParaRPr lang="ru-RU"/>
        </a:p>
      </dgm:t>
    </dgm:pt>
    <dgm:pt modelId="{205C1396-BC69-4378-9D78-9B59936F00DC}" type="sibTrans" cxnId="{80D50F73-4BFC-40D1-A2F4-EFE813811BA4}">
      <dgm:prSet/>
      <dgm:spPr/>
      <dgm:t>
        <a:bodyPr/>
        <a:lstStyle/>
        <a:p>
          <a:endParaRPr lang="ru-RU"/>
        </a:p>
      </dgm:t>
    </dgm:pt>
    <dgm:pt modelId="{9EE66AFF-02CD-4715-B1D0-E0D9940B0549}">
      <dgm:prSet phldrT="[Текст]"/>
      <dgm:spPr/>
      <dgm:t>
        <a:bodyPr/>
        <a:lstStyle/>
        <a:p>
          <a:r>
            <a:rPr lang="ru-RU" dirty="0" smtClean="0"/>
            <a:t>Информатика</a:t>
          </a:r>
        </a:p>
      </dgm:t>
    </dgm:pt>
    <dgm:pt modelId="{5E29E7F2-2223-4E92-B9D8-28F253D8CF06}" type="parTrans" cxnId="{C2298684-CC51-4485-9184-1957171F5740}">
      <dgm:prSet/>
      <dgm:spPr/>
      <dgm:t>
        <a:bodyPr/>
        <a:lstStyle/>
        <a:p>
          <a:endParaRPr lang="ru-RU"/>
        </a:p>
      </dgm:t>
    </dgm:pt>
    <dgm:pt modelId="{C6418FFD-89B3-4441-BF80-8B04E2098B4E}" type="sibTrans" cxnId="{C2298684-CC51-4485-9184-1957171F5740}">
      <dgm:prSet/>
      <dgm:spPr/>
      <dgm:t>
        <a:bodyPr/>
        <a:lstStyle/>
        <a:p>
          <a:endParaRPr lang="ru-RU"/>
        </a:p>
      </dgm:t>
    </dgm:pt>
    <dgm:pt modelId="{7257FE3D-8A6B-4F03-A6EC-BE1D10D35549}">
      <dgm:prSet phldrT="[Текст]"/>
      <dgm:spPr/>
      <dgm:t>
        <a:bodyPr/>
        <a:lstStyle/>
        <a:p>
          <a:r>
            <a:rPr lang="ru-RU" dirty="0" smtClean="0"/>
            <a:t>Английский язык</a:t>
          </a:r>
        </a:p>
      </dgm:t>
    </dgm:pt>
    <dgm:pt modelId="{B07C0F8D-EB88-4969-82D4-A1F60F85D997}" type="parTrans" cxnId="{ACDC7871-DA9C-4683-846C-ACA6FE9E4535}">
      <dgm:prSet/>
      <dgm:spPr/>
      <dgm:t>
        <a:bodyPr/>
        <a:lstStyle/>
        <a:p>
          <a:endParaRPr lang="ru-RU"/>
        </a:p>
      </dgm:t>
    </dgm:pt>
    <dgm:pt modelId="{1CC27AE3-8B5A-4531-8370-068B526A6ED1}" type="sibTrans" cxnId="{ACDC7871-DA9C-4683-846C-ACA6FE9E4535}">
      <dgm:prSet/>
      <dgm:spPr/>
      <dgm:t>
        <a:bodyPr/>
        <a:lstStyle/>
        <a:p>
          <a:endParaRPr lang="ru-RU"/>
        </a:p>
      </dgm:t>
    </dgm:pt>
    <dgm:pt modelId="{5A532417-1C83-4920-8196-D337E5257B8E}" type="pres">
      <dgm:prSet presAssocID="{A1D71F9D-EA65-4C18-9CAD-6AFE20E1D04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D4AF48-6B0C-40EC-A488-C6E6D5E85CE1}" type="pres">
      <dgm:prSet presAssocID="{2D7F66BC-9ECB-4D56-91FB-C62F3BBC2B78}" presName="root1" presStyleCnt="0"/>
      <dgm:spPr/>
      <dgm:t>
        <a:bodyPr/>
        <a:lstStyle/>
        <a:p>
          <a:endParaRPr lang="ru-RU"/>
        </a:p>
      </dgm:t>
    </dgm:pt>
    <dgm:pt modelId="{08C583B7-2247-4EE6-B87F-951CB338FDB4}" type="pres">
      <dgm:prSet presAssocID="{2D7F66BC-9ECB-4D56-91FB-C62F3BBC2B78}" presName="LevelOneTextNode" presStyleLbl="node0" presStyleIdx="0" presStyleCnt="1" custScaleX="168294" custScaleY="200179" custLinFactNeighborX="-10166" custLinFactNeighborY="-438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5CC354-B942-4695-99F1-D47B3A552392}" type="pres">
      <dgm:prSet presAssocID="{2D7F66BC-9ECB-4D56-91FB-C62F3BBC2B78}" presName="level2hierChild" presStyleCnt="0"/>
      <dgm:spPr/>
      <dgm:t>
        <a:bodyPr/>
        <a:lstStyle/>
        <a:p>
          <a:endParaRPr lang="ru-RU"/>
        </a:p>
      </dgm:t>
    </dgm:pt>
    <dgm:pt modelId="{A14D0AB2-26E8-49CF-BBE2-E0D79BC7EA6F}" type="pres">
      <dgm:prSet presAssocID="{EAD39BC7-CB87-4D8C-9120-A8DABD35384F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541F238-B3FF-4CF4-99A9-D6AEF0869CE2}" type="pres">
      <dgm:prSet presAssocID="{EAD39BC7-CB87-4D8C-9120-A8DABD35384F}" presName="connTx" presStyleLbl="parChTrans1D2" presStyleIdx="0" presStyleCnt="2"/>
      <dgm:spPr/>
      <dgm:t>
        <a:bodyPr/>
        <a:lstStyle/>
        <a:p>
          <a:endParaRPr lang="ru-RU"/>
        </a:p>
      </dgm:t>
    </dgm:pt>
    <dgm:pt modelId="{25E3FEB5-EFDC-4BEC-B50B-7117AF040A87}" type="pres">
      <dgm:prSet presAssocID="{2456031F-E3D1-4994-BECB-90B9754D6206}" presName="root2" presStyleCnt="0"/>
      <dgm:spPr/>
      <dgm:t>
        <a:bodyPr/>
        <a:lstStyle/>
        <a:p>
          <a:endParaRPr lang="ru-RU"/>
        </a:p>
      </dgm:t>
    </dgm:pt>
    <dgm:pt modelId="{6047DDFD-D43B-49AF-80C6-75C50F0201C2}" type="pres">
      <dgm:prSet presAssocID="{2456031F-E3D1-4994-BECB-90B9754D6206}" presName="LevelTwoTextNode" presStyleLbl="node2" presStyleIdx="0" presStyleCnt="2" custLinFactNeighborX="-7151" custLinFactNeighborY="27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2E3CB3-86B2-4611-AAA6-6E65367FB329}" type="pres">
      <dgm:prSet presAssocID="{2456031F-E3D1-4994-BECB-90B9754D6206}" presName="level3hierChild" presStyleCnt="0"/>
      <dgm:spPr/>
      <dgm:t>
        <a:bodyPr/>
        <a:lstStyle/>
        <a:p>
          <a:endParaRPr lang="ru-RU"/>
        </a:p>
      </dgm:t>
    </dgm:pt>
    <dgm:pt modelId="{1DF80A42-4949-44B5-B1B6-55413D802F37}" type="pres">
      <dgm:prSet presAssocID="{EC0865EE-AA48-4AA2-86ED-332C83393E2B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63D0706B-BACA-439B-93DF-BED9A034CC4F}" type="pres">
      <dgm:prSet presAssocID="{EC0865EE-AA48-4AA2-86ED-332C83393E2B}" presName="connTx" presStyleLbl="parChTrans1D3" presStyleIdx="0" presStyleCnt="5"/>
      <dgm:spPr/>
      <dgm:t>
        <a:bodyPr/>
        <a:lstStyle/>
        <a:p>
          <a:endParaRPr lang="ru-RU"/>
        </a:p>
      </dgm:t>
    </dgm:pt>
    <dgm:pt modelId="{9073C617-0D7E-487C-841A-145FB45206BB}" type="pres">
      <dgm:prSet presAssocID="{03757AD6-CC58-418E-BFCC-BA6FEB721709}" presName="root2" presStyleCnt="0"/>
      <dgm:spPr/>
      <dgm:t>
        <a:bodyPr/>
        <a:lstStyle/>
        <a:p>
          <a:endParaRPr lang="ru-RU"/>
        </a:p>
      </dgm:t>
    </dgm:pt>
    <dgm:pt modelId="{BFD305C7-F96F-4BAE-8545-4831B5DEF084}" type="pres">
      <dgm:prSet presAssocID="{03757AD6-CC58-418E-BFCC-BA6FEB721709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16520-8C3A-4135-BC1F-4561D6F69898}" type="pres">
      <dgm:prSet presAssocID="{03757AD6-CC58-418E-BFCC-BA6FEB721709}" presName="level3hierChild" presStyleCnt="0"/>
      <dgm:spPr/>
      <dgm:t>
        <a:bodyPr/>
        <a:lstStyle/>
        <a:p>
          <a:endParaRPr lang="ru-RU"/>
        </a:p>
      </dgm:t>
    </dgm:pt>
    <dgm:pt modelId="{22D7669C-4D9A-409C-823D-E02DB9467432}" type="pres">
      <dgm:prSet presAssocID="{D81436C8-FF5D-49FB-9C5A-ECABFED6FB0A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8EDFE7F8-EFFB-43F4-BF64-F4BE7EDD4955}" type="pres">
      <dgm:prSet presAssocID="{D81436C8-FF5D-49FB-9C5A-ECABFED6FB0A}" presName="connTx" presStyleLbl="parChTrans1D3" presStyleIdx="1" presStyleCnt="5"/>
      <dgm:spPr/>
      <dgm:t>
        <a:bodyPr/>
        <a:lstStyle/>
        <a:p>
          <a:endParaRPr lang="ru-RU"/>
        </a:p>
      </dgm:t>
    </dgm:pt>
    <dgm:pt modelId="{40AF134B-8F78-459D-A61B-DBA22E89476E}" type="pres">
      <dgm:prSet presAssocID="{5103E6F4-990F-4565-A460-8C257C98E258}" presName="root2" presStyleCnt="0"/>
      <dgm:spPr/>
      <dgm:t>
        <a:bodyPr/>
        <a:lstStyle/>
        <a:p>
          <a:endParaRPr lang="ru-RU"/>
        </a:p>
      </dgm:t>
    </dgm:pt>
    <dgm:pt modelId="{6231C2AC-D4DB-48C8-A521-9AB44F0FF203}" type="pres">
      <dgm:prSet presAssocID="{5103E6F4-990F-4565-A460-8C257C98E258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A52213-909A-41FC-B66D-19AABAFFCE76}" type="pres">
      <dgm:prSet presAssocID="{5103E6F4-990F-4565-A460-8C257C98E258}" presName="level3hierChild" presStyleCnt="0"/>
      <dgm:spPr/>
      <dgm:t>
        <a:bodyPr/>
        <a:lstStyle/>
        <a:p>
          <a:endParaRPr lang="ru-RU"/>
        </a:p>
      </dgm:t>
    </dgm:pt>
    <dgm:pt modelId="{0E1E473C-9A6A-454E-82EF-7D877FEFCE8A}" type="pres">
      <dgm:prSet presAssocID="{5E29E7F2-2223-4E92-B9D8-28F253D8CF06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05444B96-B0FE-4E53-B252-8C8E865BEAEB}" type="pres">
      <dgm:prSet presAssocID="{5E29E7F2-2223-4E92-B9D8-28F253D8CF06}" presName="connTx" presStyleLbl="parChTrans1D3" presStyleIdx="2" presStyleCnt="5"/>
      <dgm:spPr/>
      <dgm:t>
        <a:bodyPr/>
        <a:lstStyle/>
        <a:p>
          <a:endParaRPr lang="ru-RU"/>
        </a:p>
      </dgm:t>
    </dgm:pt>
    <dgm:pt modelId="{391D3B5F-99A7-48D8-AB87-039C4DE6B30F}" type="pres">
      <dgm:prSet presAssocID="{9EE66AFF-02CD-4715-B1D0-E0D9940B0549}" presName="root2" presStyleCnt="0"/>
      <dgm:spPr/>
      <dgm:t>
        <a:bodyPr/>
        <a:lstStyle/>
        <a:p>
          <a:endParaRPr lang="ru-RU"/>
        </a:p>
      </dgm:t>
    </dgm:pt>
    <dgm:pt modelId="{67D802E4-D9E0-40AE-B2E5-DA5C6AF3B082}" type="pres">
      <dgm:prSet presAssocID="{9EE66AFF-02CD-4715-B1D0-E0D9940B0549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CED24-4978-410D-A488-97166DEF731C}" type="pres">
      <dgm:prSet presAssocID="{9EE66AFF-02CD-4715-B1D0-E0D9940B0549}" presName="level3hierChild" presStyleCnt="0"/>
      <dgm:spPr/>
      <dgm:t>
        <a:bodyPr/>
        <a:lstStyle/>
        <a:p>
          <a:endParaRPr lang="ru-RU"/>
        </a:p>
      </dgm:t>
    </dgm:pt>
    <dgm:pt modelId="{2C64ECC6-3232-4C41-A5B2-BA7BDA344279}" type="pres">
      <dgm:prSet presAssocID="{4CC12B5A-D9B2-449E-840B-EADCEA41226A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DDC37364-36AD-4C9C-A86E-97AA8AB41089}" type="pres">
      <dgm:prSet presAssocID="{4CC12B5A-D9B2-449E-840B-EADCEA41226A}" presName="connTx" presStyleLbl="parChTrans1D2" presStyleIdx="1" presStyleCnt="2"/>
      <dgm:spPr/>
      <dgm:t>
        <a:bodyPr/>
        <a:lstStyle/>
        <a:p>
          <a:endParaRPr lang="ru-RU"/>
        </a:p>
      </dgm:t>
    </dgm:pt>
    <dgm:pt modelId="{7B413942-8AC2-46E4-AEF7-B8B4D2989FD1}" type="pres">
      <dgm:prSet presAssocID="{FC54D056-81A4-41B5-9492-DA22A248FCDB}" presName="root2" presStyleCnt="0"/>
      <dgm:spPr/>
      <dgm:t>
        <a:bodyPr/>
        <a:lstStyle/>
        <a:p>
          <a:endParaRPr lang="ru-RU"/>
        </a:p>
      </dgm:t>
    </dgm:pt>
    <dgm:pt modelId="{A045C5E9-812A-4B9C-8DF6-5BDD5B134CEF}" type="pres">
      <dgm:prSet presAssocID="{FC54D056-81A4-41B5-9492-DA22A248FCDB}" presName="LevelTwoTextNode" presStyleLbl="node2" presStyleIdx="1" presStyleCnt="2" custLinFactNeighborX="-8269" custLinFactNeighborY="-548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36C3D1-765D-45C6-B114-7824B6060A1A}" type="pres">
      <dgm:prSet presAssocID="{FC54D056-81A4-41B5-9492-DA22A248FCDB}" presName="level3hierChild" presStyleCnt="0"/>
      <dgm:spPr/>
      <dgm:t>
        <a:bodyPr/>
        <a:lstStyle/>
        <a:p>
          <a:endParaRPr lang="ru-RU"/>
        </a:p>
      </dgm:t>
    </dgm:pt>
    <dgm:pt modelId="{59041A57-09AB-47EA-BCE6-DF2100B22FE8}" type="pres">
      <dgm:prSet presAssocID="{D8CD3BA1-B79F-48DE-B0F6-FB29F13F40C0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F2DCA6D5-4663-4CE2-B4BF-D862E96A1BD8}" type="pres">
      <dgm:prSet presAssocID="{D8CD3BA1-B79F-48DE-B0F6-FB29F13F40C0}" presName="connTx" presStyleLbl="parChTrans1D3" presStyleIdx="3" presStyleCnt="5"/>
      <dgm:spPr/>
      <dgm:t>
        <a:bodyPr/>
        <a:lstStyle/>
        <a:p>
          <a:endParaRPr lang="ru-RU"/>
        </a:p>
      </dgm:t>
    </dgm:pt>
    <dgm:pt modelId="{97C7050D-E284-4254-AFB7-59A75A4E8F58}" type="pres">
      <dgm:prSet presAssocID="{687D730B-C25F-4732-9720-A1F69F2A1F46}" presName="root2" presStyleCnt="0"/>
      <dgm:spPr/>
      <dgm:t>
        <a:bodyPr/>
        <a:lstStyle/>
        <a:p>
          <a:endParaRPr lang="ru-RU"/>
        </a:p>
      </dgm:t>
    </dgm:pt>
    <dgm:pt modelId="{24E66C37-29D7-4D4E-8148-7BAE3F4AC3D2}" type="pres">
      <dgm:prSet presAssocID="{687D730B-C25F-4732-9720-A1F69F2A1F46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A55E5F-B46B-4DEC-B2FE-BD6495ABF0B3}" type="pres">
      <dgm:prSet presAssocID="{687D730B-C25F-4732-9720-A1F69F2A1F46}" presName="level3hierChild" presStyleCnt="0"/>
      <dgm:spPr/>
      <dgm:t>
        <a:bodyPr/>
        <a:lstStyle/>
        <a:p>
          <a:endParaRPr lang="ru-RU"/>
        </a:p>
      </dgm:t>
    </dgm:pt>
    <dgm:pt modelId="{359B8978-FB9C-4D97-A546-F7066042F1D0}" type="pres">
      <dgm:prSet presAssocID="{B07C0F8D-EB88-4969-82D4-A1F60F85D997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0D90AC1F-F96E-483E-8957-A9219BB02A52}" type="pres">
      <dgm:prSet presAssocID="{B07C0F8D-EB88-4969-82D4-A1F60F85D997}" presName="connTx" presStyleLbl="parChTrans1D3" presStyleIdx="4" presStyleCnt="5"/>
      <dgm:spPr/>
      <dgm:t>
        <a:bodyPr/>
        <a:lstStyle/>
        <a:p>
          <a:endParaRPr lang="ru-RU"/>
        </a:p>
      </dgm:t>
    </dgm:pt>
    <dgm:pt modelId="{694B16FE-DE1A-4240-928C-C15B4D2FA428}" type="pres">
      <dgm:prSet presAssocID="{7257FE3D-8A6B-4F03-A6EC-BE1D10D35549}" presName="root2" presStyleCnt="0"/>
      <dgm:spPr/>
      <dgm:t>
        <a:bodyPr/>
        <a:lstStyle/>
        <a:p>
          <a:endParaRPr lang="ru-RU"/>
        </a:p>
      </dgm:t>
    </dgm:pt>
    <dgm:pt modelId="{61A864BD-956E-4732-A28A-BA6397656F1C}" type="pres">
      <dgm:prSet presAssocID="{7257FE3D-8A6B-4F03-A6EC-BE1D10D35549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4B744B-1F73-4A68-8826-43F1E1AE1B02}" type="pres">
      <dgm:prSet presAssocID="{7257FE3D-8A6B-4F03-A6EC-BE1D10D35549}" presName="level3hierChild" presStyleCnt="0"/>
      <dgm:spPr/>
      <dgm:t>
        <a:bodyPr/>
        <a:lstStyle/>
        <a:p>
          <a:endParaRPr lang="ru-RU"/>
        </a:p>
      </dgm:t>
    </dgm:pt>
  </dgm:ptLst>
  <dgm:cxnLst>
    <dgm:cxn modelId="{25D29EB7-3A7B-4AAD-86CF-DCDF8D16CD9C}" type="presOf" srcId="{4CC12B5A-D9B2-449E-840B-EADCEA41226A}" destId="{DDC37364-36AD-4C9C-A86E-97AA8AB41089}" srcOrd="1" destOrd="0" presId="urn:microsoft.com/office/officeart/2005/8/layout/hierarchy2"/>
    <dgm:cxn modelId="{E63D75C8-175F-4C35-8E4F-1ADFB3F1EEC4}" type="presOf" srcId="{FC54D056-81A4-41B5-9492-DA22A248FCDB}" destId="{A045C5E9-812A-4B9C-8DF6-5BDD5B134CEF}" srcOrd="0" destOrd="0" presId="urn:microsoft.com/office/officeart/2005/8/layout/hierarchy2"/>
    <dgm:cxn modelId="{496CD1A2-7B19-43F4-B35D-62FBD67696B6}" type="presOf" srcId="{5E29E7F2-2223-4E92-B9D8-28F253D8CF06}" destId="{0E1E473C-9A6A-454E-82EF-7D877FEFCE8A}" srcOrd="0" destOrd="0" presId="urn:microsoft.com/office/officeart/2005/8/layout/hierarchy2"/>
    <dgm:cxn modelId="{80D50F73-4BFC-40D1-A2F4-EFE813811BA4}" srcId="{FC54D056-81A4-41B5-9492-DA22A248FCDB}" destId="{687D730B-C25F-4732-9720-A1F69F2A1F46}" srcOrd="0" destOrd="0" parTransId="{D8CD3BA1-B79F-48DE-B0F6-FB29F13F40C0}" sibTransId="{205C1396-BC69-4378-9D78-9B59936F00DC}"/>
    <dgm:cxn modelId="{55C930B1-EEAF-4A91-B8D7-A5878CA63212}" type="presOf" srcId="{D8CD3BA1-B79F-48DE-B0F6-FB29F13F40C0}" destId="{F2DCA6D5-4663-4CE2-B4BF-D862E96A1BD8}" srcOrd="1" destOrd="0" presId="urn:microsoft.com/office/officeart/2005/8/layout/hierarchy2"/>
    <dgm:cxn modelId="{6DCA072B-C845-49B4-864D-3425E597E6F3}" srcId="{2D7F66BC-9ECB-4D56-91FB-C62F3BBC2B78}" destId="{2456031F-E3D1-4994-BECB-90B9754D6206}" srcOrd="0" destOrd="0" parTransId="{EAD39BC7-CB87-4D8C-9120-A8DABD35384F}" sibTransId="{DD1BAB11-A0A6-4F0B-A119-36DCE6957A3D}"/>
    <dgm:cxn modelId="{67EEAF2E-A21E-469C-936B-5B5921476B5D}" type="presOf" srcId="{B07C0F8D-EB88-4969-82D4-A1F60F85D997}" destId="{0D90AC1F-F96E-483E-8957-A9219BB02A52}" srcOrd="1" destOrd="0" presId="urn:microsoft.com/office/officeart/2005/8/layout/hierarchy2"/>
    <dgm:cxn modelId="{7779EED4-8D07-4819-ABA9-289F0B850EE0}" type="presOf" srcId="{4CC12B5A-D9B2-449E-840B-EADCEA41226A}" destId="{2C64ECC6-3232-4C41-A5B2-BA7BDA344279}" srcOrd="0" destOrd="0" presId="urn:microsoft.com/office/officeart/2005/8/layout/hierarchy2"/>
    <dgm:cxn modelId="{8FBE5ABC-D3F0-45BF-AF53-301F4FA9D6CA}" type="presOf" srcId="{687D730B-C25F-4732-9720-A1F69F2A1F46}" destId="{24E66C37-29D7-4D4E-8148-7BAE3F4AC3D2}" srcOrd="0" destOrd="0" presId="urn:microsoft.com/office/officeart/2005/8/layout/hierarchy2"/>
    <dgm:cxn modelId="{085B6AE2-73EE-49D3-9BDD-F2610EE28B2C}" type="presOf" srcId="{2D7F66BC-9ECB-4D56-91FB-C62F3BBC2B78}" destId="{08C583B7-2247-4EE6-B87F-951CB338FDB4}" srcOrd="0" destOrd="0" presId="urn:microsoft.com/office/officeart/2005/8/layout/hierarchy2"/>
    <dgm:cxn modelId="{A4B3349E-C803-4D40-809E-D82E33146753}" type="presOf" srcId="{5E29E7F2-2223-4E92-B9D8-28F253D8CF06}" destId="{05444B96-B0FE-4E53-B252-8C8E865BEAEB}" srcOrd="1" destOrd="0" presId="urn:microsoft.com/office/officeart/2005/8/layout/hierarchy2"/>
    <dgm:cxn modelId="{AE9FEA46-3976-46AA-853B-98B99FC24407}" type="presOf" srcId="{EAD39BC7-CB87-4D8C-9120-A8DABD35384F}" destId="{A14D0AB2-26E8-49CF-BBE2-E0D79BC7EA6F}" srcOrd="0" destOrd="0" presId="urn:microsoft.com/office/officeart/2005/8/layout/hierarchy2"/>
    <dgm:cxn modelId="{77187CE1-1600-4021-9523-4480F1F0B6E1}" type="presOf" srcId="{B07C0F8D-EB88-4969-82D4-A1F60F85D997}" destId="{359B8978-FB9C-4D97-A546-F7066042F1D0}" srcOrd="0" destOrd="0" presId="urn:microsoft.com/office/officeart/2005/8/layout/hierarchy2"/>
    <dgm:cxn modelId="{A6F29F77-5738-4F3C-833B-3A432FC1D268}" type="presOf" srcId="{EC0865EE-AA48-4AA2-86ED-332C83393E2B}" destId="{1DF80A42-4949-44B5-B1B6-55413D802F37}" srcOrd="0" destOrd="0" presId="urn:microsoft.com/office/officeart/2005/8/layout/hierarchy2"/>
    <dgm:cxn modelId="{F84B85C5-98A8-4DEE-A5B0-A9F1E2C4DF5D}" type="presOf" srcId="{2456031F-E3D1-4994-BECB-90B9754D6206}" destId="{6047DDFD-D43B-49AF-80C6-75C50F0201C2}" srcOrd="0" destOrd="0" presId="urn:microsoft.com/office/officeart/2005/8/layout/hierarchy2"/>
    <dgm:cxn modelId="{1EF55692-4109-48A9-A328-7DF804684755}" type="presOf" srcId="{7257FE3D-8A6B-4F03-A6EC-BE1D10D35549}" destId="{61A864BD-956E-4732-A28A-BA6397656F1C}" srcOrd="0" destOrd="0" presId="urn:microsoft.com/office/officeart/2005/8/layout/hierarchy2"/>
    <dgm:cxn modelId="{5AF00925-B789-4DEE-A6A0-050580AD5EA4}" srcId="{2456031F-E3D1-4994-BECB-90B9754D6206}" destId="{5103E6F4-990F-4565-A460-8C257C98E258}" srcOrd="1" destOrd="0" parTransId="{D81436C8-FF5D-49FB-9C5A-ECABFED6FB0A}" sibTransId="{AEA9EE2C-BB51-41D4-B57F-6920F1552643}"/>
    <dgm:cxn modelId="{C2298684-CC51-4485-9184-1957171F5740}" srcId="{2456031F-E3D1-4994-BECB-90B9754D6206}" destId="{9EE66AFF-02CD-4715-B1D0-E0D9940B0549}" srcOrd="2" destOrd="0" parTransId="{5E29E7F2-2223-4E92-B9D8-28F253D8CF06}" sibTransId="{C6418FFD-89B3-4441-BF80-8B04E2098B4E}"/>
    <dgm:cxn modelId="{9497291C-8D43-4A44-904A-0335B23E0B79}" type="presOf" srcId="{A1D71F9D-EA65-4C18-9CAD-6AFE20E1D041}" destId="{5A532417-1C83-4920-8196-D337E5257B8E}" srcOrd="0" destOrd="0" presId="urn:microsoft.com/office/officeart/2005/8/layout/hierarchy2"/>
    <dgm:cxn modelId="{72708D68-1B5D-4F17-BDC4-EAAA8361983B}" type="presOf" srcId="{D81436C8-FF5D-49FB-9C5A-ECABFED6FB0A}" destId="{8EDFE7F8-EFFB-43F4-BF64-F4BE7EDD4955}" srcOrd="1" destOrd="0" presId="urn:microsoft.com/office/officeart/2005/8/layout/hierarchy2"/>
    <dgm:cxn modelId="{B8C8FE74-EE64-42A5-A6B6-116D85717A9B}" type="presOf" srcId="{03757AD6-CC58-418E-BFCC-BA6FEB721709}" destId="{BFD305C7-F96F-4BAE-8545-4831B5DEF084}" srcOrd="0" destOrd="0" presId="urn:microsoft.com/office/officeart/2005/8/layout/hierarchy2"/>
    <dgm:cxn modelId="{C7C98C80-51EF-4529-AD9D-1B1E79F10BD1}" srcId="{A1D71F9D-EA65-4C18-9CAD-6AFE20E1D041}" destId="{2D7F66BC-9ECB-4D56-91FB-C62F3BBC2B78}" srcOrd="0" destOrd="0" parTransId="{65D6A2B3-F285-423F-836A-42C836BE2AB6}" sibTransId="{05E9D641-9D83-456E-8EAC-F4D6CA74E762}"/>
    <dgm:cxn modelId="{38F1C0E6-FF65-4DDF-8700-D82D6DCF299E}" type="presOf" srcId="{5103E6F4-990F-4565-A460-8C257C98E258}" destId="{6231C2AC-D4DB-48C8-A521-9AB44F0FF203}" srcOrd="0" destOrd="0" presId="urn:microsoft.com/office/officeart/2005/8/layout/hierarchy2"/>
    <dgm:cxn modelId="{93D9E98D-E1D0-46ED-8EF7-613E49FBCCC1}" srcId="{2456031F-E3D1-4994-BECB-90B9754D6206}" destId="{03757AD6-CC58-418E-BFCC-BA6FEB721709}" srcOrd="0" destOrd="0" parTransId="{EC0865EE-AA48-4AA2-86ED-332C83393E2B}" sibTransId="{8DF5F683-FB3B-4CE0-ABD2-C1292A8E32A5}"/>
    <dgm:cxn modelId="{72223388-B547-4441-9F16-BFBBB3C00EE1}" type="presOf" srcId="{EAD39BC7-CB87-4D8C-9120-A8DABD35384F}" destId="{7541F238-B3FF-4CF4-99A9-D6AEF0869CE2}" srcOrd="1" destOrd="0" presId="urn:microsoft.com/office/officeart/2005/8/layout/hierarchy2"/>
    <dgm:cxn modelId="{691D836C-B6A3-4754-939B-06659FB74FA9}" type="presOf" srcId="{D8CD3BA1-B79F-48DE-B0F6-FB29F13F40C0}" destId="{59041A57-09AB-47EA-BCE6-DF2100B22FE8}" srcOrd="0" destOrd="0" presId="urn:microsoft.com/office/officeart/2005/8/layout/hierarchy2"/>
    <dgm:cxn modelId="{9A88479F-3DAA-426B-B33C-F427FA052EAB}" srcId="{2D7F66BC-9ECB-4D56-91FB-C62F3BBC2B78}" destId="{FC54D056-81A4-41B5-9492-DA22A248FCDB}" srcOrd="1" destOrd="0" parTransId="{4CC12B5A-D9B2-449E-840B-EADCEA41226A}" sibTransId="{AAF87247-3384-47BE-92FC-7529C9389BCB}"/>
    <dgm:cxn modelId="{ACDC7871-DA9C-4683-846C-ACA6FE9E4535}" srcId="{FC54D056-81A4-41B5-9492-DA22A248FCDB}" destId="{7257FE3D-8A6B-4F03-A6EC-BE1D10D35549}" srcOrd="1" destOrd="0" parTransId="{B07C0F8D-EB88-4969-82D4-A1F60F85D997}" sibTransId="{1CC27AE3-8B5A-4531-8370-068B526A6ED1}"/>
    <dgm:cxn modelId="{32E058CE-FE29-4B3A-8C11-A0D12BF8C931}" type="presOf" srcId="{D81436C8-FF5D-49FB-9C5A-ECABFED6FB0A}" destId="{22D7669C-4D9A-409C-823D-E02DB9467432}" srcOrd="0" destOrd="0" presId="urn:microsoft.com/office/officeart/2005/8/layout/hierarchy2"/>
    <dgm:cxn modelId="{875E40B0-37DE-4B53-90F8-4ADF1391A7D8}" type="presOf" srcId="{EC0865EE-AA48-4AA2-86ED-332C83393E2B}" destId="{63D0706B-BACA-439B-93DF-BED9A034CC4F}" srcOrd="1" destOrd="0" presId="urn:microsoft.com/office/officeart/2005/8/layout/hierarchy2"/>
    <dgm:cxn modelId="{863FF939-3269-4176-9A1E-1025CBC2EE89}" type="presOf" srcId="{9EE66AFF-02CD-4715-B1D0-E0D9940B0549}" destId="{67D802E4-D9E0-40AE-B2E5-DA5C6AF3B082}" srcOrd="0" destOrd="0" presId="urn:microsoft.com/office/officeart/2005/8/layout/hierarchy2"/>
    <dgm:cxn modelId="{CEF0995F-91FD-4BB9-AA34-7737F796AFAB}" type="presParOf" srcId="{5A532417-1C83-4920-8196-D337E5257B8E}" destId="{DBD4AF48-6B0C-40EC-A488-C6E6D5E85CE1}" srcOrd="0" destOrd="0" presId="urn:microsoft.com/office/officeart/2005/8/layout/hierarchy2"/>
    <dgm:cxn modelId="{FFC36619-3FA3-45B6-93BA-E2BD9AE334C2}" type="presParOf" srcId="{DBD4AF48-6B0C-40EC-A488-C6E6D5E85CE1}" destId="{08C583B7-2247-4EE6-B87F-951CB338FDB4}" srcOrd="0" destOrd="0" presId="urn:microsoft.com/office/officeart/2005/8/layout/hierarchy2"/>
    <dgm:cxn modelId="{DD28F4D3-7BF3-4BD6-A66E-ED4B2BEE39CA}" type="presParOf" srcId="{DBD4AF48-6B0C-40EC-A488-C6E6D5E85CE1}" destId="{535CC354-B942-4695-99F1-D47B3A552392}" srcOrd="1" destOrd="0" presId="urn:microsoft.com/office/officeart/2005/8/layout/hierarchy2"/>
    <dgm:cxn modelId="{911ECCA6-E246-4CD2-9B63-051286399428}" type="presParOf" srcId="{535CC354-B942-4695-99F1-D47B3A552392}" destId="{A14D0AB2-26E8-49CF-BBE2-E0D79BC7EA6F}" srcOrd="0" destOrd="0" presId="urn:microsoft.com/office/officeart/2005/8/layout/hierarchy2"/>
    <dgm:cxn modelId="{6A0503DF-A94F-41CD-881D-D1E2A12AD5F8}" type="presParOf" srcId="{A14D0AB2-26E8-49CF-BBE2-E0D79BC7EA6F}" destId="{7541F238-B3FF-4CF4-99A9-D6AEF0869CE2}" srcOrd="0" destOrd="0" presId="urn:microsoft.com/office/officeart/2005/8/layout/hierarchy2"/>
    <dgm:cxn modelId="{1DC621C6-CDC2-42A0-8693-8B96CA380F9E}" type="presParOf" srcId="{535CC354-B942-4695-99F1-D47B3A552392}" destId="{25E3FEB5-EFDC-4BEC-B50B-7117AF040A87}" srcOrd="1" destOrd="0" presId="urn:microsoft.com/office/officeart/2005/8/layout/hierarchy2"/>
    <dgm:cxn modelId="{83CE8A37-33B9-466D-96F5-31E9C71BCD92}" type="presParOf" srcId="{25E3FEB5-EFDC-4BEC-B50B-7117AF040A87}" destId="{6047DDFD-D43B-49AF-80C6-75C50F0201C2}" srcOrd="0" destOrd="0" presId="urn:microsoft.com/office/officeart/2005/8/layout/hierarchy2"/>
    <dgm:cxn modelId="{D2E09BC9-60D6-4645-A9C8-05DA9507ED3C}" type="presParOf" srcId="{25E3FEB5-EFDC-4BEC-B50B-7117AF040A87}" destId="{742E3CB3-86B2-4611-AAA6-6E65367FB329}" srcOrd="1" destOrd="0" presId="urn:microsoft.com/office/officeart/2005/8/layout/hierarchy2"/>
    <dgm:cxn modelId="{11C31C90-C3A5-4C64-BAED-05634EC8CC5F}" type="presParOf" srcId="{742E3CB3-86B2-4611-AAA6-6E65367FB329}" destId="{1DF80A42-4949-44B5-B1B6-55413D802F37}" srcOrd="0" destOrd="0" presId="urn:microsoft.com/office/officeart/2005/8/layout/hierarchy2"/>
    <dgm:cxn modelId="{E63E353C-57DD-42F7-AA09-5434665166AE}" type="presParOf" srcId="{1DF80A42-4949-44B5-B1B6-55413D802F37}" destId="{63D0706B-BACA-439B-93DF-BED9A034CC4F}" srcOrd="0" destOrd="0" presId="urn:microsoft.com/office/officeart/2005/8/layout/hierarchy2"/>
    <dgm:cxn modelId="{2BA6B02E-AD4E-4CE8-B8B1-A96F53CCC33F}" type="presParOf" srcId="{742E3CB3-86B2-4611-AAA6-6E65367FB329}" destId="{9073C617-0D7E-487C-841A-145FB45206BB}" srcOrd="1" destOrd="0" presId="urn:microsoft.com/office/officeart/2005/8/layout/hierarchy2"/>
    <dgm:cxn modelId="{5C07642A-297D-4ECB-A9F5-241B098A0607}" type="presParOf" srcId="{9073C617-0D7E-487C-841A-145FB45206BB}" destId="{BFD305C7-F96F-4BAE-8545-4831B5DEF084}" srcOrd="0" destOrd="0" presId="urn:microsoft.com/office/officeart/2005/8/layout/hierarchy2"/>
    <dgm:cxn modelId="{BC51C185-F585-4DF4-8F4D-B77C31E8CCB5}" type="presParOf" srcId="{9073C617-0D7E-487C-841A-145FB45206BB}" destId="{8B316520-8C3A-4135-BC1F-4561D6F69898}" srcOrd="1" destOrd="0" presId="urn:microsoft.com/office/officeart/2005/8/layout/hierarchy2"/>
    <dgm:cxn modelId="{4D250376-DC6D-47BE-B1F0-350B7E5712CE}" type="presParOf" srcId="{742E3CB3-86B2-4611-AAA6-6E65367FB329}" destId="{22D7669C-4D9A-409C-823D-E02DB9467432}" srcOrd="2" destOrd="0" presId="urn:microsoft.com/office/officeart/2005/8/layout/hierarchy2"/>
    <dgm:cxn modelId="{243264DA-910E-4EDD-85E1-7D6EF84C6CDF}" type="presParOf" srcId="{22D7669C-4D9A-409C-823D-E02DB9467432}" destId="{8EDFE7F8-EFFB-43F4-BF64-F4BE7EDD4955}" srcOrd="0" destOrd="0" presId="urn:microsoft.com/office/officeart/2005/8/layout/hierarchy2"/>
    <dgm:cxn modelId="{017429A4-27FA-4B06-9C0A-9661F0513623}" type="presParOf" srcId="{742E3CB3-86B2-4611-AAA6-6E65367FB329}" destId="{40AF134B-8F78-459D-A61B-DBA22E89476E}" srcOrd="3" destOrd="0" presId="urn:microsoft.com/office/officeart/2005/8/layout/hierarchy2"/>
    <dgm:cxn modelId="{918B6805-362A-4CEB-8344-7973B0C5BDD5}" type="presParOf" srcId="{40AF134B-8F78-459D-A61B-DBA22E89476E}" destId="{6231C2AC-D4DB-48C8-A521-9AB44F0FF203}" srcOrd="0" destOrd="0" presId="urn:microsoft.com/office/officeart/2005/8/layout/hierarchy2"/>
    <dgm:cxn modelId="{7D1353D3-50DD-4DE6-B196-88B71C9C7802}" type="presParOf" srcId="{40AF134B-8F78-459D-A61B-DBA22E89476E}" destId="{25A52213-909A-41FC-B66D-19AABAFFCE76}" srcOrd="1" destOrd="0" presId="urn:microsoft.com/office/officeart/2005/8/layout/hierarchy2"/>
    <dgm:cxn modelId="{A82EAA32-61F3-4B25-A646-2D68DFF9ECBE}" type="presParOf" srcId="{742E3CB3-86B2-4611-AAA6-6E65367FB329}" destId="{0E1E473C-9A6A-454E-82EF-7D877FEFCE8A}" srcOrd="4" destOrd="0" presId="urn:microsoft.com/office/officeart/2005/8/layout/hierarchy2"/>
    <dgm:cxn modelId="{D0CFFB89-B0A0-4963-9E63-5DE86B0E52A4}" type="presParOf" srcId="{0E1E473C-9A6A-454E-82EF-7D877FEFCE8A}" destId="{05444B96-B0FE-4E53-B252-8C8E865BEAEB}" srcOrd="0" destOrd="0" presId="urn:microsoft.com/office/officeart/2005/8/layout/hierarchy2"/>
    <dgm:cxn modelId="{9E04D0AE-88CA-4012-BF25-0DDF2FB3C855}" type="presParOf" srcId="{742E3CB3-86B2-4611-AAA6-6E65367FB329}" destId="{391D3B5F-99A7-48D8-AB87-039C4DE6B30F}" srcOrd="5" destOrd="0" presId="urn:microsoft.com/office/officeart/2005/8/layout/hierarchy2"/>
    <dgm:cxn modelId="{D997D210-5216-47C8-A304-E0A535091212}" type="presParOf" srcId="{391D3B5F-99A7-48D8-AB87-039C4DE6B30F}" destId="{67D802E4-D9E0-40AE-B2E5-DA5C6AF3B082}" srcOrd="0" destOrd="0" presId="urn:microsoft.com/office/officeart/2005/8/layout/hierarchy2"/>
    <dgm:cxn modelId="{27133ECA-AD68-4575-9A1B-B578C134E115}" type="presParOf" srcId="{391D3B5F-99A7-48D8-AB87-039C4DE6B30F}" destId="{5F7CED24-4978-410D-A488-97166DEF731C}" srcOrd="1" destOrd="0" presId="urn:microsoft.com/office/officeart/2005/8/layout/hierarchy2"/>
    <dgm:cxn modelId="{446D5991-61D0-41BD-B499-39F49DDE13F4}" type="presParOf" srcId="{535CC354-B942-4695-99F1-D47B3A552392}" destId="{2C64ECC6-3232-4C41-A5B2-BA7BDA344279}" srcOrd="2" destOrd="0" presId="urn:microsoft.com/office/officeart/2005/8/layout/hierarchy2"/>
    <dgm:cxn modelId="{DD56E6E5-F390-45F0-9D9C-4B1967BDF8B5}" type="presParOf" srcId="{2C64ECC6-3232-4C41-A5B2-BA7BDA344279}" destId="{DDC37364-36AD-4C9C-A86E-97AA8AB41089}" srcOrd="0" destOrd="0" presId="urn:microsoft.com/office/officeart/2005/8/layout/hierarchy2"/>
    <dgm:cxn modelId="{82554488-C8C7-43E1-B678-6453CA66829F}" type="presParOf" srcId="{535CC354-B942-4695-99F1-D47B3A552392}" destId="{7B413942-8AC2-46E4-AEF7-B8B4D2989FD1}" srcOrd="3" destOrd="0" presId="urn:microsoft.com/office/officeart/2005/8/layout/hierarchy2"/>
    <dgm:cxn modelId="{03E08E14-67FF-4D88-A7F8-38E6F0529727}" type="presParOf" srcId="{7B413942-8AC2-46E4-AEF7-B8B4D2989FD1}" destId="{A045C5E9-812A-4B9C-8DF6-5BDD5B134CEF}" srcOrd="0" destOrd="0" presId="urn:microsoft.com/office/officeart/2005/8/layout/hierarchy2"/>
    <dgm:cxn modelId="{18B89FF5-F449-4B9A-A643-CC453CE606FF}" type="presParOf" srcId="{7B413942-8AC2-46E4-AEF7-B8B4D2989FD1}" destId="{8A36C3D1-765D-45C6-B114-7824B6060A1A}" srcOrd="1" destOrd="0" presId="urn:microsoft.com/office/officeart/2005/8/layout/hierarchy2"/>
    <dgm:cxn modelId="{7BC15138-4B0E-41B9-B1D6-719C019751AA}" type="presParOf" srcId="{8A36C3D1-765D-45C6-B114-7824B6060A1A}" destId="{59041A57-09AB-47EA-BCE6-DF2100B22FE8}" srcOrd="0" destOrd="0" presId="urn:microsoft.com/office/officeart/2005/8/layout/hierarchy2"/>
    <dgm:cxn modelId="{ACD6B94A-5DBE-4965-B505-7B4233429476}" type="presParOf" srcId="{59041A57-09AB-47EA-BCE6-DF2100B22FE8}" destId="{F2DCA6D5-4663-4CE2-B4BF-D862E96A1BD8}" srcOrd="0" destOrd="0" presId="urn:microsoft.com/office/officeart/2005/8/layout/hierarchy2"/>
    <dgm:cxn modelId="{C66F70EE-BA7C-4787-81D5-42FE5D5666A9}" type="presParOf" srcId="{8A36C3D1-765D-45C6-B114-7824B6060A1A}" destId="{97C7050D-E284-4254-AFB7-59A75A4E8F58}" srcOrd="1" destOrd="0" presId="urn:microsoft.com/office/officeart/2005/8/layout/hierarchy2"/>
    <dgm:cxn modelId="{B79D564B-6A65-4EF6-8768-C81F5818CEBA}" type="presParOf" srcId="{97C7050D-E284-4254-AFB7-59A75A4E8F58}" destId="{24E66C37-29D7-4D4E-8148-7BAE3F4AC3D2}" srcOrd="0" destOrd="0" presId="urn:microsoft.com/office/officeart/2005/8/layout/hierarchy2"/>
    <dgm:cxn modelId="{92935519-C460-46CE-8D89-B148166742B7}" type="presParOf" srcId="{97C7050D-E284-4254-AFB7-59A75A4E8F58}" destId="{F8A55E5F-B46B-4DEC-B2FE-BD6495ABF0B3}" srcOrd="1" destOrd="0" presId="urn:microsoft.com/office/officeart/2005/8/layout/hierarchy2"/>
    <dgm:cxn modelId="{85593301-1648-49D3-8EDC-4555C5B144D8}" type="presParOf" srcId="{8A36C3D1-765D-45C6-B114-7824B6060A1A}" destId="{359B8978-FB9C-4D97-A546-F7066042F1D0}" srcOrd="2" destOrd="0" presId="urn:microsoft.com/office/officeart/2005/8/layout/hierarchy2"/>
    <dgm:cxn modelId="{FE1ADF46-8C8F-4888-A54B-C864E7394337}" type="presParOf" srcId="{359B8978-FB9C-4D97-A546-F7066042F1D0}" destId="{0D90AC1F-F96E-483E-8957-A9219BB02A52}" srcOrd="0" destOrd="0" presId="urn:microsoft.com/office/officeart/2005/8/layout/hierarchy2"/>
    <dgm:cxn modelId="{8BEFCEFF-CF8A-43DA-A549-89A19B364940}" type="presParOf" srcId="{8A36C3D1-765D-45C6-B114-7824B6060A1A}" destId="{694B16FE-DE1A-4240-928C-C15B4D2FA428}" srcOrd="3" destOrd="0" presId="urn:microsoft.com/office/officeart/2005/8/layout/hierarchy2"/>
    <dgm:cxn modelId="{C155E55A-95CC-4A47-A75E-9439DFD5B7F9}" type="presParOf" srcId="{694B16FE-DE1A-4240-928C-C15B4D2FA428}" destId="{61A864BD-956E-4732-A28A-BA6397656F1C}" srcOrd="0" destOrd="0" presId="urn:microsoft.com/office/officeart/2005/8/layout/hierarchy2"/>
    <dgm:cxn modelId="{79A3FEC6-EF98-48A5-9600-10F2B9E37F48}" type="presParOf" srcId="{694B16FE-DE1A-4240-928C-C15B4D2FA428}" destId="{634B744B-1F73-4A68-8826-43F1E1AE1B0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583B7-2247-4EE6-B87F-951CB338FDB4}">
      <dsp:nvSpPr>
        <dsp:cNvPr id="0" name=""/>
        <dsp:cNvSpPr/>
      </dsp:nvSpPr>
      <dsp:spPr>
        <a:xfrm>
          <a:off x="0" y="1395053"/>
          <a:ext cx="2841940" cy="1690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Универсальный профиль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(психолого-педагогический класс) </a:t>
          </a:r>
          <a:endParaRPr lang="ru-RU" sz="1800" kern="1200" dirty="0"/>
        </a:p>
      </dsp:txBody>
      <dsp:txXfrm>
        <a:off x="49504" y="1444557"/>
        <a:ext cx="2742932" cy="1591179"/>
      </dsp:txXfrm>
    </dsp:sp>
    <dsp:sp modelId="{A14D0AB2-26E8-49CF-BBE2-E0D79BC7EA6F}">
      <dsp:nvSpPr>
        <dsp:cNvPr id="0" name=""/>
        <dsp:cNvSpPr/>
      </dsp:nvSpPr>
      <dsp:spPr>
        <a:xfrm rot="18314610">
          <a:off x="2629533" y="1813946"/>
          <a:ext cx="1004409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04409" y="160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106628" y="1804882"/>
        <a:ext cx="50220" cy="50220"/>
      </dsp:txXfrm>
    </dsp:sp>
    <dsp:sp modelId="{6047DDFD-D43B-49AF-80C6-75C50F0201C2}">
      <dsp:nvSpPr>
        <dsp:cNvPr id="0" name=""/>
        <dsp:cNvSpPr/>
      </dsp:nvSpPr>
      <dsp:spPr>
        <a:xfrm>
          <a:off x="3421537" y="997669"/>
          <a:ext cx="1688675" cy="8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Профильная группа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Технологическая группа ППК</a:t>
          </a:r>
          <a:endParaRPr lang="ru-RU" sz="1500" kern="1200" dirty="0"/>
        </a:p>
      </dsp:txBody>
      <dsp:txXfrm>
        <a:off x="3446267" y="1022399"/>
        <a:ext cx="1639215" cy="794877"/>
      </dsp:txXfrm>
    </dsp:sp>
    <dsp:sp modelId="{1DF80A42-4949-44B5-B1B6-55413D802F37}">
      <dsp:nvSpPr>
        <dsp:cNvPr id="0" name=""/>
        <dsp:cNvSpPr/>
      </dsp:nvSpPr>
      <dsp:spPr>
        <a:xfrm rot="18521802">
          <a:off x="4871546" y="906806"/>
          <a:ext cx="1273560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273560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76487" y="891014"/>
        <a:ext cx="63678" cy="63678"/>
      </dsp:txXfrm>
    </dsp:sp>
    <dsp:sp modelId="{BFD305C7-F96F-4BAE-8545-4831B5DEF084}">
      <dsp:nvSpPr>
        <dsp:cNvPr id="0" name=""/>
        <dsp:cNvSpPr/>
      </dsp:nvSpPr>
      <dsp:spPr>
        <a:xfrm>
          <a:off x="5906440" y="3698"/>
          <a:ext cx="1688675" cy="8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Углубленный уровень: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Математика</a:t>
          </a:r>
          <a:endParaRPr lang="ru-RU" sz="1500" kern="1200" dirty="0"/>
        </a:p>
      </dsp:txBody>
      <dsp:txXfrm>
        <a:off x="5931170" y="28428"/>
        <a:ext cx="1639215" cy="794877"/>
      </dsp:txXfrm>
    </dsp:sp>
    <dsp:sp modelId="{22D7669C-4D9A-409C-823D-E02DB9467432}">
      <dsp:nvSpPr>
        <dsp:cNvPr id="0" name=""/>
        <dsp:cNvSpPr/>
      </dsp:nvSpPr>
      <dsp:spPr>
        <a:xfrm rot="21500798">
          <a:off x="5110046" y="1392301"/>
          <a:ext cx="796559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96559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88412" y="1388433"/>
        <a:ext cx="39827" cy="39827"/>
      </dsp:txXfrm>
    </dsp:sp>
    <dsp:sp modelId="{6231C2AC-D4DB-48C8-A521-9AB44F0FF203}">
      <dsp:nvSpPr>
        <dsp:cNvPr id="0" name=""/>
        <dsp:cNvSpPr/>
      </dsp:nvSpPr>
      <dsp:spPr>
        <a:xfrm>
          <a:off x="5906440" y="974686"/>
          <a:ext cx="1688675" cy="8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Физика</a:t>
          </a:r>
        </a:p>
      </dsp:txBody>
      <dsp:txXfrm>
        <a:off x="5931170" y="999416"/>
        <a:ext cx="1639215" cy="794877"/>
      </dsp:txXfrm>
    </dsp:sp>
    <dsp:sp modelId="{0E1E473C-9A6A-454E-82EF-7D877FEFCE8A}">
      <dsp:nvSpPr>
        <dsp:cNvPr id="0" name=""/>
        <dsp:cNvSpPr/>
      </dsp:nvSpPr>
      <dsp:spPr>
        <a:xfrm rot="2998391">
          <a:off x="4889316" y="1877795"/>
          <a:ext cx="1238019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238019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77376" y="1862891"/>
        <a:ext cx="61900" cy="61900"/>
      </dsp:txXfrm>
    </dsp:sp>
    <dsp:sp modelId="{67D802E4-D9E0-40AE-B2E5-DA5C6AF3B082}">
      <dsp:nvSpPr>
        <dsp:cNvPr id="0" name=""/>
        <dsp:cNvSpPr/>
      </dsp:nvSpPr>
      <dsp:spPr>
        <a:xfrm>
          <a:off x="5906440" y="1945675"/>
          <a:ext cx="1688675" cy="8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Информатика</a:t>
          </a:r>
        </a:p>
      </dsp:txBody>
      <dsp:txXfrm>
        <a:off x="5931170" y="1970405"/>
        <a:ext cx="1639215" cy="794877"/>
      </dsp:txXfrm>
    </dsp:sp>
    <dsp:sp modelId="{2C64ECC6-3232-4C41-A5B2-BA7BDA344279}">
      <dsp:nvSpPr>
        <dsp:cNvPr id="0" name=""/>
        <dsp:cNvSpPr/>
      </dsp:nvSpPr>
      <dsp:spPr>
        <a:xfrm rot="3805483">
          <a:off x="2495621" y="2784567"/>
          <a:ext cx="125335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253354" y="1604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90964" y="2769280"/>
        <a:ext cx="62667" cy="62667"/>
      </dsp:txXfrm>
    </dsp:sp>
    <dsp:sp modelId="{A045C5E9-812A-4B9C-8DF6-5BDD5B134CEF}">
      <dsp:nvSpPr>
        <dsp:cNvPr id="0" name=""/>
        <dsp:cNvSpPr/>
      </dsp:nvSpPr>
      <dsp:spPr>
        <a:xfrm>
          <a:off x="3402657" y="2938912"/>
          <a:ext cx="1688675" cy="8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Профильная группа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Гуманитарная группа ППК</a:t>
          </a:r>
          <a:endParaRPr lang="ru-RU" sz="1500" kern="1200" dirty="0"/>
        </a:p>
      </dsp:txBody>
      <dsp:txXfrm>
        <a:off x="3427387" y="2963642"/>
        <a:ext cx="1639215" cy="794877"/>
      </dsp:txXfrm>
    </dsp:sp>
    <dsp:sp modelId="{59041A57-09AB-47EA-BCE6-DF2100B22FE8}">
      <dsp:nvSpPr>
        <dsp:cNvPr id="0" name=""/>
        <dsp:cNvSpPr/>
      </dsp:nvSpPr>
      <dsp:spPr>
        <a:xfrm rot="21506190">
          <a:off x="5091181" y="3333910"/>
          <a:ext cx="815410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815410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78501" y="3329571"/>
        <a:ext cx="40770" cy="40770"/>
      </dsp:txXfrm>
    </dsp:sp>
    <dsp:sp modelId="{24E66C37-29D7-4D4E-8148-7BAE3F4AC3D2}">
      <dsp:nvSpPr>
        <dsp:cNvPr id="0" name=""/>
        <dsp:cNvSpPr/>
      </dsp:nvSpPr>
      <dsp:spPr>
        <a:xfrm>
          <a:off x="5906440" y="2916664"/>
          <a:ext cx="1688675" cy="8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Углубленный уровень: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История </a:t>
          </a:r>
        </a:p>
      </dsp:txBody>
      <dsp:txXfrm>
        <a:off x="5931170" y="2941394"/>
        <a:ext cx="1639215" cy="794877"/>
      </dsp:txXfrm>
    </dsp:sp>
    <dsp:sp modelId="{359B8978-FB9C-4D97-A546-F7066042F1D0}">
      <dsp:nvSpPr>
        <dsp:cNvPr id="0" name=""/>
        <dsp:cNvSpPr/>
      </dsp:nvSpPr>
      <dsp:spPr>
        <a:xfrm rot="2959955">
          <a:off x="4873485" y="3819405"/>
          <a:ext cx="1250802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250802" y="160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67616" y="3804181"/>
        <a:ext cx="62540" cy="62540"/>
      </dsp:txXfrm>
    </dsp:sp>
    <dsp:sp modelId="{61A864BD-956E-4732-A28A-BA6397656F1C}">
      <dsp:nvSpPr>
        <dsp:cNvPr id="0" name=""/>
        <dsp:cNvSpPr/>
      </dsp:nvSpPr>
      <dsp:spPr>
        <a:xfrm>
          <a:off x="5906440" y="3887652"/>
          <a:ext cx="1688675" cy="8443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Английский язык</a:t>
          </a:r>
        </a:p>
      </dsp:txBody>
      <dsp:txXfrm>
        <a:off x="5931170" y="3912382"/>
        <a:ext cx="1639215" cy="794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24CCF-B440-4583-96BF-A34E32E645EE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900CC-D701-4C13-AB30-B7668351E6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020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839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5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37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05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7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50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3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974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75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70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E4E7-0553-47F5-BA5C-99442F9ECF9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59D3D-9D51-4C4C-9F45-6C502FF976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1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Shadrina\Downloads\Сейчас_школа_№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contrast="30000"/>
          </a:blip>
          <a:srcRect/>
          <a:stretch>
            <a:fillRect/>
          </a:stretch>
        </p:blipFill>
        <p:spPr bwMode="auto">
          <a:xfrm>
            <a:off x="199448" y="285730"/>
            <a:ext cx="11696219" cy="6115070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2044" y="651934"/>
            <a:ext cx="10972800" cy="2954866"/>
          </a:xfrm>
          <a:noFill/>
          <a:ln w="7620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СОШ №1 Невьянского МО</a:t>
            </a:r>
            <a:br>
              <a:rPr lang="ru-RU" alt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2026 году открывает набор в</a:t>
            </a:r>
            <a:br>
              <a:rPr lang="ru-RU" alt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alt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педагогический класс»</a:t>
            </a:r>
            <a:endParaRPr lang="ru-RU" alt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203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969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Участие в профессиональных пробах в рамках сетевого взаимодействия и проведение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внутришкольной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профилизации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1643051"/>
            <a:ext cx="3412107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78" y="2285993"/>
            <a:ext cx="3433255" cy="405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AutoShape 7" descr="https://sun9-43.userapi.com/impf/godiRkhFk-GGeJyu0EK5W_Ul1yymxCkVeEKnUA/cX1iwFfmNfc.jpg?size=1590x400&amp;quality=95&amp;crop=0,163,2356,592&amp;sign=8110f91e41456f8fdf4cbac9a6fe90ef&amp;type=cover_group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05" name="AutoShape 9" descr="https://sun9-43.userapi.com/impf/godiRkhFk-GGeJyu0EK5W_Ul1yymxCkVeEKnUA/cX1iwFfmNfc.jpg?size=1590x400&amp;quality=95&amp;crop=0,163,2356,592&amp;sign=8110f91e41456f8fdf4cbac9a6fe90ef&amp;type=cover_group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2" y="1785926"/>
            <a:ext cx="5334037" cy="102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074" y="2786059"/>
            <a:ext cx="2965459" cy="369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836844" y="3468695"/>
            <a:ext cx="4700867" cy="264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24191" y="2427811"/>
            <a:ext cx="3359141" cy="390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366690"/>
            <a:ext cx="11347413" cy="7424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Организация экскурсий в педагогические вузы Свердловской области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360" y="1369469"/>
            <a:ext cx="3031107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80960" y="5072074"/>
            <a:ext cx="1619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РГППУ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03281" y="1835669"/>
            <a:ext cx="1619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УрГПУ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615251" y="1381641"/>
            <a:ext cx="3259683" cy="371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723" y="4008742"/>
            <a:ext cx="4902168" cy="2757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944" y="193652"/>
            <a:ext cx="11628989" cy="5715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Социальная практика «Я психолог»</a:t>
            </a:r>
          </a:p>
        </p:txBody>
      </p:sp>
      <p:sp>
        <p:nvSpPr>
          <p:cNvPr id="27654" name="AutoShape 6" descr="https://i.oneme.ru/i?r=BTE2sh_eZW7g8kugOdIm2Not48udyAbry-TISWqd9hlc7P673nDmzENlmTRWv0PKsWs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C:\Users\ShadrinaVR\Downloads\IMG-20240403-WA000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267" y="845060"/>
            <a:ext cx="4802941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04971" y="3429001"/>
            <a:ext cx="6294333" cy="3208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7506" y="845060"/>
            <a:ext cx="5545670" cy="346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170392"/>
            <a:ext cx="11607800" cy="50694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Социальная практика «Я - психолог»:  тренинг «Эмоции. Чувства. Настроение».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385" y="1233387"/>
            <a:ext cx="4953085" cy="221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636" y="3651682"/>
            <a:ext cx="6572253" cy="2670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4100" y="924468"/>
            <a:ext cx="4430963" cy="224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7" y="3105677"/>
            <a:ext cx="438153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26" y="242339"/>
            <a:ext cx="11489307" cy="64842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514350" indent="-514350" algn="l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Элективные курсы: Психологии общения («Разрешаем конфликты»),  Риторика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r="-2703" b="7568"/>
          <a:stretch>
            <a:fillRect/>
          </a:stretch>
        </p:blipFill>
        <p:spPr bwMode="auto">
          <a:xfrm>
            <a:off x="8096264" y="1000108"/>
            <a:ext cx="3619525" cy="5429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759" y="1267627"/>
            <a:ext cx="3238491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6129" y="4280862"/>
            <a:ext cx="304802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426" y="1423365"/>
            <a:ext cx="5238744" cy="392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2025-01-14_07-16-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7" y="188596"/>
            <a:ext cx="3677920" cy="3796665"/>
          </a:xfrm>
          <a:prstGeom prst="rect">
            <a:avLst/>
          </a:prstGeom>
        </p:spPr>
      </p:pic>
      <p:pic>
        <p:nvPicPr>
          <p:cNvPr id="5" name="Изображение 4" descr="2025-01-14_07-12-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787" y="2997201"/>
            <a:ext cx="4081780" cy="3811905"/>
          </a:xfrm>
          <a:prstGeom prst="rect">
            <a:avLst/>
          </a:prstGeom>
        </p:spPr>
      </p:pic>
      <p:pic>
        <p:nvPicPr>
          <p:cNvPr id="6" name="Изображение 5" descr="2025-01-14_07-13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687" y="332741"/>
            <a:ext cx="5266267" cy="5192395"/>
          </a:xfrm>
          <a:prstGeom prst="rect">
            <a:avLst/>
          </a:prstGeom>
        </p:spPr>
      </p:pic>
      <p:pic>
        <p:nvPicPr>
          <p:cNvPr id="7" name="Изображение 6" descr="2025-01-14_07-14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508" y="2637156"/>
            <a:ext cx="3793913" cy="40493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50" y="142852"/>
            <a:ext cx="5905541" cy="5715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Вожатская практика</a:t>
            </a:r>
            <a:endParaRPr lang="ru-RU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467" y="285728"/>
            <a:ext cx="11091296" cy="66253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Я вожатый: занятие в рамках проектной деятельности  </a:t>
            </a:r>
            <a:b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«Оптические иллюзии»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0016" y="978874"/>
            <a:ext cx="9038198" cy="3287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/>
          <a:srcRect l="31208" t="2237" r="28524" b="1567"/>
          <a:stretch>
            <a:fillRect/>
          </a:stretch>
        </p:blipFill>
        <p:spPr bwMode="auto">
          <a:xfrm>
            <a:off x="1121960" y="3600814"/>
            <a:ext cx="3810027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 t="2898" r="1389"/>
          <a:stretch>
            <a:fillRect/>
          </a:stretch>
        </p:blipFill>
        <p:spPr bwMode="auto">
          <a:xfrm>
            <a:off x="6189115" y="3890175"/>
            <a:ext cx="4768822" cy="270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Shadrina\Downloads\e84Kb6m2LidvYWFGvRi2Wp-UiPbinTK__spWfHqNRIeeKSLeLIATw94yvbF-tdQwoaD0lYBM0XOyMBdln7LbZW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9399" y="1272348"/>
            <a:ext cx="4794227" cy="2707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3" descr="C:\Users\Shadrina\Downloads\yV6u-Yza3t_DuV7pMFOvFcg2yRkCka01YV0N4xu5FvEA12OvLzzGP5l9pnB0Thj0lftII3S3eKyl9b-62pRBQT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2604" y="2849258"/>
            <a:ext cx="3610652" cy="3595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4" descr="C:\Users\Shadrina\Downloads\JHjLG9ZZcJU-l2uiJN8uW3JoXPGKqS5fKq3fAvKmrwBrYOqKWyMC5cvQBqG9ecti_fpPRqbWpbak0Ap8Gs48ILY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17" y="1272348"/>
            <a:ext cx="4794227" cy="2022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5" descr="C:\Users\Shadrina\Downloads\ZUdJJU6QsvAEXiQkPXYKuawDc7IZXi64OwnkBmioSOhYBhUC8aMshZRCWnf1Jn3UV6878AmPkFrFMjtGa55U9BoH.jpg"/>
          <p:cNvPicPr>
            <a:picLocks noChangeAspect="1" noChangeArrowheads="1"/>
          </p:cNvPicPr>
          <p:nvPr/>
        </p:nvPicPr>
        <p:blipFill>
          <a:blip r:embed="rId5" cstate="print"/>
          <a:srcRect r="12346" b="22458"/>
          <a:stretch>
            <a:fillRect/>
          </a:stretch>
        </p:blipFill>
        <p:spPr bwMode="auto">
          <a:xfrm>
            <a:off x="5083256" y="4192808"/>
            <a:ext cx="6762755" cy="2071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095736" y="428604"/>
            <a:ext cx="7620053" cy="5715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Вожатская практика (лагерь</a:t>
            </a:r>
            <a:r>
              <a:rPr kumimoji="0" lang="ru-RU" sz="3100" b="1" i="0" u="none" strike="noStrike" kern="1200" cap="none" spc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дневного пребывания)</a:t>
            </a:r>
            <a:endParaRPr kumimoji="0" lang="ru-RU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73592"/>
            <a:ext cx="10515600" cy="44767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Знакомство с образовательными учреждениями </a:t>
            </a:r>
            <a:r>
              <a:rPr lang="ru-RU" sz="2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Невьянского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 МО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476" r="1904"/>
          <a:stretch>
            <a:fillRect/>
          </a:stretch>
        </p:blipFill>
        <p:spPr bwMode="auto">
          <a:xfrm>
            <a:off x="685800" y="946883"/>
            <a:ext cx="5064681" cy="3195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1402" y="4080934"/>
            <a:ext cx="4965731" cy="243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6391" y="1345134"/>
            <a:ext cx="4714876" cy="332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8266" y="3449764"/>
            <a:ext cx="4250267" cy="3086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8720" y="3575580"/>
            <a:ext cx="2952771" cy="2952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t="11675" r="8682"/>
          <a:stretch>
            <a:fillRect/>
          </a:stretch>
        </p:blipFill>
        <p:spPr bwMode="auto">
          <a:xfrm>
            <a:off x="380960" y="928671"/>
            <a:ext cx="6953299" cy="4168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12" y="237067"/>
            <a:ext cx="3234256" cy="356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0988" y="3714752"/>
            <a:ext cx="4614346" cy="2925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71461" y="214290"/>
            <a:ext cx="6498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Психолого- педагогический класс МБОУ СОШ № 1 </a:t>
            </a:r>
          </a:p>
          <a:p>
            <a:r>
              <a:rPr lang="ru-RU" alt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2023-2025 год.</a:t>
            </a:r>
          </a:p>
          <a:p>
            <a:pPr algn="ctr"/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493" y="5248817"/>
            <a:ext cx="4106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>
              <a:buFont typeface="Arial" pitchFamily="34" charset="0"/>
              <a:buChar char="•"/>
            </a:pPr>
            <a:r>
              <a:rPr lang="ru-RU" alt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16 выпускников</a:t>
            </a:r>
          </a:p>
          <a:p>
            <a:pPr indent="179388">
              <a:buFont typeface="Arial" pitchFamily="34" charset="0"/>
              <a:buChar char="•"/>
            </a:pPr>
            <a:r>
              <a:rPr lang="ru-RU" alt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9 студентов</a:t>
            </a:r>
          </a:p>
          <a:p>
            <a:pPr indent="179388"/>
            <a:r>
              <a:rPr lang="ru-RU" alt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педагогических вузов (3 целевых направления)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2533" y="258762"/>
            <a:ext cx="9144000" cy="1231371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800" dirty="0" smtClean="0"/>
              <a:t>МБОУ СОШ № 1 Невьянского МО</a:t>
            </a:r>
            <a:br>
              <a:rPr lang="ru-RU" sz="4800" dirty="0" smtClean="0"/>
            </a:br>
            <a:r>
              <a:rPr lang="ru-RU" sz="4800" dirty="0" smtClean="0"/>
              <a:t>10 класс: универсальный профиль</a:t>
            </a:r>
            <a:endParaRPr lang="ru-RU" sz="48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175934" y="1667933"/>
          <a:ext cx="7620000" cy="4735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5770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441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Гуманитарный профиль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947647"/>
              </p:ext>
            </p:extLst>
          </p:nvPr>
        </p:nvGraphicFramePr>
        <p:xfrm>
          <a:off x="838200" y="665019"/>
          <a:ext cx="1051560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716">
                  <a:extLst>
                    <a:ext uri="{9D8B030D-6E8A-4147-A177-3AD203B41FA5}">
                      <a16:colId xmlns:a16="http://schemas.microsoft.com/office/drawing/2014/main" xmlns="" val="2178357313"/>
                    </a:ext>
                  </a:extLst>
                </a:gridCol>
                <a:gridCol w="2297084">
                  <a:extLst>
                    <a:ext uri="{9D8B030D-6E8A-4147-A177-3AD203B41FA5}">
                      <a16:colId xmlns:a16="http://schemas.microsoft.com/office/drawing/2014/main" xmlns="" val="422857342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3010246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96104916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Предмет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Кол-во часов в неделю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Учитель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846193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Русский язык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Базовый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Косотурова</a:t>
                      </a:r>
                      <a:r>
                        <a:rPr lang="ru-RU" sz="1600" baseline="0" dirty="0" smtClean="0"/>
                        <a:t> Т.А.,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73358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Литература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Базовый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Косотурова</a:t>
                      </a:r>
                      <a:r>
                        <a:rPr lang="ru-RU" sz="1600" baseline="0" dirty="0" smtClean="0"/>
                        <a:t> Т.А.,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80501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Иностранный язык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Углубленный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Исаева И.Г.</a:t>
                      </a:r>
                      <a:r>
                        <a:rPr lang="ru-RU" sz="1600" baseline="0" dirty="0" smtClean="0"/>
                        <a:t> 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43307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Алгебра и начала анализа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Ананьева Е.Ю.</a:t>
                      </a:r>
                      <a:r>
                        <a:rPr lang="ru-RU" sz="1600" baseline="0" dirty="0" smtClean="0"/>
                        <a:t> , 1КК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88484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Геометрия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Ананьева Е.Ю.</a:t>
                      </a:r>
                      <a:r>
                        <a:rPr lang="ru-RU" sz="1600" baseline="0" dirty="0" smtClean="0"/>
                        <a:t> 1КК</a:t>
                      </a: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02389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Вероятность и статистика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Ананьева Е.Ю.</a:t>
                      </a:r>
                      <a:r>
                        <a:rPr lang="ru-RU" sz="1600" baseline="0" dirty="0" smtClean="0"/>
                        <a:t> 1КК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751499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Информатика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Серебренников</a:t>
                      </a:r>
                      <a:r>
                        <a:rPr lang="ru-RU" sz="1600" baseline="0" dirty="0" smtClean="0"/>
                        <a:t> М.Л. 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40472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Физика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Тимиршина</a:t>
                      </a:r>
                      <a:r>
                        <a:rPr lang="ru-RU" sz="1600" baseline="0" dirty="0" smtClean="0"/>
                        <a:t> Т.В. 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334716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Химия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Лопаева</a:t>
                      </a:r>
                      <a:r>
                        <a:rPr lang="ru-RU" sz="1600" dirty="0" smtClean="0"/>
                        <a:t> И.Н.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958998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Биология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Лопаева</a:t>
                      </a:r>
                      <a:r>
                        <a:rPr lang="ru-RU" sz="1600" dirty="0" smtClean="0"/>
                        <a:t> И.Н.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89217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История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Углубленный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Иванова И.Л.</a:t>
                      </a:r>
                      <a:r>
                        <a:rPr lang="ru-RU" sz="1600" baseline="0" dirty="0" smtClean="0"/>
                        <a:t> 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7852043"/>
                  </a:ext>
                </a:extLst>
              </a:tr>
              <a:tr h="30695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Обществознание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Белова А.И.</a:t>
                      </a:r>
                      <a:r>
                        <a:rPr lang="ru-RU" sz="1600" baseline="0" dirty="0" smtClean="0"/>
                        <a:t>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707499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География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Мишарова</a:t>
                      </a:r>
                      <a:r>
                        <a:rPr lang="ru-RU" sz="1600" dirty="0" smtClean="0"/>
                        <a:t> Е.В.</a:t>
                      </a:r>
                      <a:r>
                        <a:rPr lang="ru-RU" sz="1600" baseline="0" dirty="0" smtClean="0"/>
                        <a:t> 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23556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Физическая культура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Беляева Н.В.</a:t>
                      </a:r>
                      <a:r>
                        <a:rPr lang="ru-RU" sz="1600" baseline="0" dirty="0" smtClean="0"/>
                        <a:t> 1КК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90526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ОБЗР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Васильев В.Н.</a:t>
                      </a:r>
                      <a:r>
                        <a:rPr lang="ru-RU" sz="1600" baseline="0" dirty="0" smtClean="0"/>
                        <a:t> 1КК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90491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Индивидуальный проект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Шлюкова</a:t>
                      </a:r>
                      <a:r>
                        <a:rPr lang="ru-RU" sz="1600" dirty="0" smtClean="0"/>
                        <a:t> Н.В.</a:t>
                      </a:r>
                      <a:r>
                        <a:rPr lang="ru-RU" sz="1600" baseline="0" dirty="0" smtClean="0"/>
                        <a:t> 1КК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025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Итого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6656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776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prstClr val="black"/>
                </a:solidFill>
              </a:rPr>
              <a:t>Гуманитарный профиль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0660181"/>
              </p:ext>
            </p:extLst>
          </p:nvPr>
        </p:nvGraphicFramePr>
        <p:xfrm>
          <a:off x="838200" y="1825625"/>
          <a:ext cx="10515600" cy="281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604">
                  <a:extLst>
                    <a:ext uri="{9D8B030D-6E8A-4147-A177-3AD203B41FA5}">
                      <a16:colId xmlns:a16="http://schemas.microsoft.com/office/drawing/2014/main" xmlns="" val="2652949506"/>
                    </a:ext>
                  </a:extLst>
                </a:gridCol>
                <a:gridCol w="1848196">
                  <a:extLst>
                    <a:ext uri="{9D8B030D-6E8A-4147-A177-3AD203B41FA5}">
                      <a16:colId xmlns:a16="http://schemas.microsoft.com/office/drawing/2014/main" xmlns="" val="13695944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5600602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559225463"/>
                    </a:ext>
                  </a:extLst>
                </a:gridCol>
              </a:tblGrid>
              <a:tr h="34451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Предмет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Кол-во часов в неделю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Учитель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4544735"/>
                  </a:ext>
                </a:extLst>
              </a:tr>
              <a:tr h="344512"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Психология общения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Углубленный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Бондарь Е.Ю.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4877030"/>
                  </a:ext>
                </a:extLst>
              </a:tr>
              <a:tr h="344512">
                <a:tc>
                  <a:txBody>
                    <a:bodyPr/>
                    <a:lstStyle/>
                    <a:p>
                      <a:r>
                        <a:rPr lang="ru-RU" dirty="0" smtClean="0"/>
                        <a:t>Риторика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Косотурова</a:t>
                      </a:r>
                      <a:r>
                        <a:rPr lang="ru-RU" sz="1800" baseline="0" dirty="0" smtClean="0"/>
                        <a:t> Т.А., ВКК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2935144"/>
                  </a:ext>
                </a:extLst>
              </a:tr>
              <a:tr h="344512"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</a:t>
                      </a:r>
                      <a:r>
                        <a:rPr lang="ru-RU" baseline="0" dirty="0" smtClean="0"/>
                        <a:t> художественного текста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Томилова О.Г.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5471737"/>
                  </a:ext>
                </a:extLst>
              </a:tr>
              <a:tr h="344512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 в лицах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Иванова И.Л.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4842249"/>
                  </a:ext>
                </a:extLst>
              </a:tr>
              <a:tr h="344512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Обществоведческий практикум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Белова А.И.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0005331"/>
                  </a:ext>
                </a:extLst>
              </a:tr>
              <a:tr h="594637">
                <a:tc>
                  <a:txBody>
                    <a:bodyPr/>
                    <a:lstStyle/>
                    <a:p>
                      <a:r>
                        <a:rPr lang="ru-RU" dirty="0" smtClean="0"/>
                        <a:t>Практическая биология/география/химия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Лопаева</a:t>
                      </a:r>
                      <a:r>
                        <a:rPr lang="ru-RU" dirty="0" smtClean="0"/>
                        <a:t> И.Н.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726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441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Технологический профиль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348092"/>
              </p:ext>
            </p:extLst>
          </p:nvPr>
        </p:nvGraphicFramePr>
        <p:xfrm>
          <a:off x="838200" y="665019"/>
          <a:ext cx="10515600" cy="603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0716">
                  <a:extLst>
                    <a:ext uri="{9D8B030D-6E8A-4147-A177-3AD203B41FA5}">
                      <a16:colId xmlns:a16="http://schemas.microsoft.com/office/drawing/2014/main" xmlns="" val="2178357313"/>
                    </a:ext>
                  </a:extLst>
                </a:gridCol>
                <a:gridCol w="2297084">
                  <a:extLst>
                    <a:ext uri="{9D8B030D-6E8A-4147-A177-3AD203B41FA5}">
                      <a16:colId xmlns:a16="http://schemas.microsoft.com/office/drawing/2014/main" xmlns="" val="422857342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3010246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96104916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Предмет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Кол-во часов в неделю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Учитель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846193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Русский язык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Базовый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Косотурова</a:t>
                      </a:r>
                      <a:r>
                        <a:rPr lang="ru-RU" sz="1600" baseline="0" dirty="0" smtClean="0"/>
                        <a:t> Т.А.,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733585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Литература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Базовый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Косотурова</a:t>
                      </a:r>
                      <a:r>
                        <a:rPr lang="ru-RU" sz="1600" baseline="0" dirty="0" smtClean="0"/>
                        <a:t> Т.А., ВКК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80501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Иностранный язык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Базовый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Исаева И.Г.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43307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Алгебра и начала анализа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Углубленный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Ананьева</a:t>
                      </a:r>
                      <a:r>
                        <a:rPr lang="ru-RU" sz="1600" baseline="0" dirty="0" smtClean="0"/>
                        <a:t> Е.Ю.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788484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Геометрия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Углубленный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Ананьева Е.Ю.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023892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Вероятность и статистика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Углубленный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Ананьева Е.Ю.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751499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Информатика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Серебренников</a:t>
                      </a:r>
                      <a:r>
                        <a:rPr lang="ru-RU" sz="1600" baseline="0" dirty="0" smtClean="0"/>
                        <a:t> М.Л.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40472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Физика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Углубленный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Тимиршина</a:t>
                      </a:r>
                      <a:r>
                        <a:rPr lang="ru-RU" sz="1600" baseline="0" dirty="0" smtClean="0"/>
                        <a:t> Т.В.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334716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Химия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Лопаева</a:t>
                      </a:r>
                      <a:r>
                        <a:rPr lang="ru-RU" sz="1600" dirty="0" smtClean="0"/>
                        <a:t> И.Н.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958998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Биология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Лопаева</a:t>
                      </a:r>
                      <a:r>
                        <a:rPr lang="ru-RU" sz="1600" dirty="0" smtClean="0"/>
                        <a:t> И.Н.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089217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История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Иванова И.Л.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785204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Обществознание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Базовый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Белова А.И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707499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География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Мишарова</a:t>
                      </a:r>
                      <a:r>
                        <a:rPr lang="ru-RU" sz="1600" dirty="0" smtClean="0"/>
                        <a:t> Е.В.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23556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Физическая культура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Беляева Н.В.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90526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ОБЗР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Базовый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Васильев В.Н.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90491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Индивидуальный проект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Серебренников М.Л.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025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Итого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6656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66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prstClr val="black"/>
                </a:solidFill>
              </a:rPr>
              <a:t>Технологический </a:t>
            </a:r>
            <a:r>
              <a:rPr lang="ru-RU" sz="4000" dirty="0">
                <a:solidFill>
                  <a:prstClr val="black"/>
                </a:solidFill>
              </a:rPr>
              <a:t>профиль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976444"/>
              </p:ext>
            </p:extLst>
          </p:nvPr>
        </p:nvGraphicFramePr>
        <p:xfrm>
          <a:off x="838200" y="1825625"/>
          <a:ext cx="10515600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85067">
                  <a:extLst>
                    <a:ext uri="{9D8B030D-6E8A-4147-A177-3AD203B41FA5}">
                      <a16:colId xmlns:a16="http://schemas.microsoft.com/office/drawing/2014/main" xmlns="" val="2652949506"/>
                    </a:ext>
                  </a:extLst>
                </a:gridCol>
                <a:gridCol w="1972733">
                  <a:extLst>
                    <a:ext uri="{9D8B030D-6E8A-4147-A177-3AD203B41FA5}">
                      <a16:colId xmlns:a16="http://schemas.microsoft.com/office/drawing/2014/main" xmlns="" val="13695944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5600602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559225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Предмет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Уровень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Кол-во часов в неделю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Учитель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4544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Психология общения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Бондарь Е.Ю.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4877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Риторика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Косотурова</a:t>
                      </a:r>
                      <a:r>
                        <a:rPr lang="ru-RU" sz="1800" baseline="0" dirty="0" smtClean="0"/>
                        <a:t> Т.А.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2935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Анализ</a:t>
                      </a:r>
                      <a:r>
                        <a:rPr lang="ru-RU" baseline="0" dirty="0" smtClean="0"/>
                        <a:t> художественного текста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Томилова О.Г.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547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Основы программирования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Серебренников М.Л.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484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Практикум по математике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Углубленный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Ананьева Е.Ю.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29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734" y="255059"/>
            <a:ext cx="10515600" cy="4744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124224"/>
              </p:ext>
            </p:extLst>
          </p:nvPr>
        </p:nvGraphicFramePr>
        <p:xfrm>
          <a:off x="812800" y="757131"/>
          <a:ext cx="10515600" cy="589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57007">
                  <a:extLst>
                    <a:ext uri="{9D8B030D-6E8A-4147-A177-3AD203B41FA5}">
                      <a16:colId xmlns:a16="http://schemas.microsoft.com/office/drawing/2014/main" xmlns="" val="259652204"/>
                    </a:ext>
                  </a:extLst>
                </a:gridCol>
                <a:gridCol w="2394066">
                  <a:extLst>
                    <a:ext uri="{9D8B030D-6E8A-4147-A177-3AD203B41FA5}">
                      <a16:colId xmlns:a16="http://schemas.microsoft.com/office/drawing/2014/main" xmlns="" val="1457545443"/>
                    </a:ext>
                  </a:extLst>
                </a:gridCol>
                <a:gridCol w="3664527">
                  <a:extLst>
                    <a:ext uri="{9D8B030D-6E8A-4147-A177-3AD203B41FA5}">
                      <a16:colId xmlns:a16="http://schemas.microsoft.com/office/drawing/2014/main" xmlns="" val="669058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Предмет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Кол-во часов в неделю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Учитель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7848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Разговор о важном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/>
                        <a:t>Косотурова</a:t>
                      </a:r>
                      <a:r>
                        <a:rPr lang="ru-RU" sz="1800" baseline="0" dirty="0" smtClean="0"/>
                        <a:t> Т.А., ВКК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1047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Россия</a:t>
                      </a:r>
                      <a:r>
                        <a:rPr lang="ru-RU" baseline="0" dirty="0" smtClean="0"/>
                        <a:t> – мои горизонты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/>
                        <a:t>Косотурова</a:t>
                      </a:r>
                      <a:r>
                        <a:rPr lang="ru-RU" sz="1800" baseline="0" dirty="0" smtClean="0"/>
                        <a:t> Т.А., ВКК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1596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Проектно-исследовательская деятельность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Васильев В.Н.</a:t>
                      </a:r>
                    </a:p>
                    <a:p>
                      <a:r>
                        <a:rPr lang="ru-RU" dirty="0" smtClean="0"/>
                        <a:t>Исаева И.Г.</a:t>
                      </a:r>
                    </a:p>
                    <a:p>
                      <a:r>
                        <a:rPr lang="ru-RU" dirty="0" smtClean="0"/>
                        <a:t>Серебренников</a:t>
                      </a:r>
                      <a:r>
                        <a:rPr lang="ru-RU" baseline="0" dirty="0" smtClean="0"/>
                        <a:t> М.Л.</a:t>
                      </a:r>
                    </a:p>
                    <a:p>
                      <a:r>
                        <a:rPr lang="ru-RU" baseline="0" dirty="0" err="1" smtClean="0"/>
                        <a:t>Шлюкова</a:t>
                      </a:r>
                      <a:r>
                        <a:rPr lang="ru-RU" baseline="0" dirty="0" smtClean="0"/>
                        <a:t> Н.В.</a:t>
                      </a:r>
                    </a:p>
                    <a:p>
                      <a:r>
                        <a:rPr lang="ru-RU" baseline="0" dirty="0" smtClean="0"/>
                        <a:t>Ананьева Е.Ю.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8659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Подготовка к олимпиадам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0,5 (17 часов в год)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Исаева И.Г.</a:t>
                      </a:r>
                    </a:p>
                    <a:p>
                      <a:r>
                        <a:rPr lang="ru-RU" dirty="0" smtClean="0"/>
                        <a:t>Иванова И.Л.</a:t>
                      </a:r>
                    </a:p>
                    <a:p>
                      <a:r>
                        <a:rPr lang="ru-RU" dirty="0" err="1" smtClean="0"/>
                        <a:t>Тимиршина</a:t>
                      </a:r>
                      <a:r>
                        <a:rPr lang="ru-RU" dirty="0" smtClean="0"/>
                        <a:t> Т.В.</a:t>
                      </a:r>
                    </a:p>
                    <a:p>
                      <a:r>
                        <a:rPr lang="ru-RU" dirty="0" smtClean="0"/>
                        <a:t>Серебренников</a:t>
                      </a:r>
                      <a:r>
                        <a:rPr lang="ru-RU" baseline="0" dirty="0" smtClean="0"/>
                        <a:t> М.Л.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Ананьева Е.Ю.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031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Спортивные игры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Беляева Н.В.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535854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Социальные практики: введение в педагогическую деятельность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12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Вожатская практика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Бондарь Е.Ю.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3835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Школьный технопарк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Серебренников М.Л.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8794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Я-психолог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Бондарь Е.Ю.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7864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38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710333" cy="65934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Договор о сетевом взаимодействии с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УрГПУ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0532" y="1219200"/>
            <a:ext cx="10701867" cy="1219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тренинги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экскурсии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олимпиады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0583" y="1295400"/>
            <a:ext cx="2783417" cy="383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218767" y="1566332"/>
          <a:ext cx="3030656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8767" y="1566332"/>
                        <a:ext cx="3030656" cy="428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75" y="2201332"/>
            <a:ext cx="3011757" cy="425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68992" y="2526961"/>
            <a:ext cx="2894542" cy="406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595</Words>
  <Application>Microsoft Office PowerPoint</Application>
  <PresentationFormat>Широкоэкранный</PresentationFormat>
  <Paragraphs>267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PDF</vt:lpstr>
      <vt:lpstr>МБОУ СОШ №1 Невьянского МО  в 2026 году открывает набор в «психолого - педагогический класс»</vt:lpstr>
      <vt:lpstr>Презентация PowerPoint</vt:lpstr>
      <vt:lpstr>МБОУ СОШ № 1 Невьянского МО 10 класс: универсальный профиль</vt:lpstr>
      <vt:lpstr>Гуманитарный профиль</vt:lpstr>
      <vt:lpstr>Гуманитарный профиль</vt:lpstr>
      <vt:lpstr>Технологический профиль</vt:lpstr>
      <vt:lpstr>Технологический профиль</vt:lpstr>
      <vt:lpstr>Внеурочная деятельность</vt:lpstr>
      <vt:lpstr>Договор о сетевом взаимодействии с УрГПУ</vt:lpstr>
      <vt:lpstr>Участие в профессиональных пробах в рамках сетевого взаимодействия и проведение внутришкольной профилизации</vt:lpstr>
      <vt:lpstr>Организация экскурсий в педагогические вузы Свердловской области</vt:lpstr>
      <vt:lpstr> Социальная практика «Я психолог»</vt:lpstr>
      <vt:lpstr>Социальная практика «Я - психолог»:  тренинг «Эмоции. Чувства. Настроение».</vt:lpstr>
      <vt:lpstr>Элективные курсы: Психологии общения («Разрешаем конфликты»),  Риторика</vt:lpstr>
      <vt:lpstr>Вожатская практика</vt:lpstr>
      <vt:lpstr>Я вожатый: занятие в рамках проектной деятельности   «Оптические иллюзии»</vt:lpstr>
      <vt:lpstr>Презентация PowerPoint</vt:lpstr>
      <vt:lpstr>Знакомство с образовательными учреждениями Невьянского МО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Учебный план. 10 класс</dc:title>
  <dc:creator>Shadrina</dc:creator>
  <cp:lastModifiedBy>OLGA BAHTINA</cp:lastModifiedBy>
  <cp:revision>28</cp:revision>
  <cp:lastPrinted>2025-07-07T09:58:25Z</cp:lastPrinted>
  <dcterms:created xsi:type="dcterms:W3CDTF">2023-07-10T08:42:07Z</dcterms:created>
  <dcterms:modified xsi:type="dcterms:W3CDTF">2026-04-29T05:26:18Z</dcterms:modified>
</cp:coreProperties>
</file>