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306876" cy="167335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топографическая карта.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00416" y="5367528"/>
            <a:ext cx="4050792" cy="978408"/>
          </a:xfrm>
        </p:spPr>
        <p:txBody>
          <a:bodyPr/>
          <a:lstStyle/>
          <a:p>
            <a:r>
              <a:rPr lang="ru-RU" dirty="0" smtClean="0"/>
              <a:t>Спиридонова С.Н.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5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13248"/>
            <a:ext cx="11020108" cy="1152144"/>
          </a:xfrm>
        </p:spPr>
        <p:txBody>
          <a:bodyPr>
            <a:normAutofit/>
          </a:bodyPr>
          <a:lstStyle/>
          <a:p>
            <a:r>
              <a:rPr lang="ru-RU" sz="1800" dirty="0"/>
              <a:t>Определите по карте расстояние на местности по прямой от точки Н до родника. Полученный результат округлите до десятков метров. Ответ запишите цифрами.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365760"/>
            <a:ext cx="7470647" cy="5047488"/>
          </a:xfrm>
        </p:spPr>
      </p:pic>
    </p:spTree>
    <p:extLst>
      <p:ext uri="{BB962C8B-B14F-4D97-AF65-F5344CB8AC3E}">
        <p14:creationId xmlns:p14="http://schemas.microsoft.com/office/powerpoint/2010/main" val="16377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283464"/>
            <a:ext cx="8534401" cy="1371600"/>
          </a:xfrm>
        </p:spPr>
        <p:txBody>
          <a:bodyPr/>
          <a:lstStyle/>
          <a:p>
            <a:r>
              <a:rPr lang="ru-RU" dirty="0"/>
              <a:t>Задание 10.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4213" y="1773936"/>
            <a:ext cx="8534400" cy="4220464"/>
          </a:xfrm>
        </p:spPr>
        <p:txBody>
          <a:bodyPr>
            <a:normAutofit/>
          </a:bodyPr>
          <a:lstStyle/>
          <a:p>
            <a:r>
              <a:rPr lang="ru-RU" sz="3600" dirty="0"/>
              <a:t>Определите по карте, в каком направлении от </a:t>
            </a:r>
            <a:r>
              <a:rPr lang="ru-RU" sz="3600" dirty="0" smtClean="0"/>
              <a:t>… </a:t>
            </a:r>
            <a:r>
              <a:rPr lang="ru-RU" sz="3600" dirty="0"/>
              <a:t>находится </a:t>
            </a:r>
            <a:r>
              <a:rPr lang="ru-RU" sz="3600" dirty="0" smtClean="0"/>
              <a:t>… 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168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84048"/>
            <a:ext cx="8534401" cy="1252728"/>
          </a:xfrm>
        </p:spPr>
        <p:txBody>
          <a:bodyPr/>
          <a:lstStyle/>
          <a:p>
            <a:r>
              <a:rPr lang="ru-RU" dirty="0"/>
              <a:t>Алгоритм действий: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847088"/>
            <a:ext cx="10654347" cy="4147312"/>
          </a:xfrm>
        </p:spPr>
        <p:txBody>
          <a:bodyPr/>
          <a:lstStyle/>
          <a:p>
            <a:r>
              <a:rPr lang="ru-RU" sz="3200" dirty="0"/>
              <a:t>1.	Вспоминаем все 8 сторон горизонта.</a:t>
            </a:r>
          </a:p>
          <a:p>
            <a:r>
              <a:rPr lang="ru-RU" sz="3200" dirty="0"/>
              <a:t>2.	Находим на карте стрелку С-Ю.</a:t>
            </a:r>
          </a:p>
          <a:p>
            <a:r>
              <a:rPr lang="ru-RU" sz="3200" dirty="0"/>
              <a:t>3.	Переносим стрелку на заданный объект.</a:t>
            </a:r>
          </a:p>
          <a:p>
            <a:r>
              <a:rPr lang="ru-RU" sz="3200" dirty="0"/>
              <a:t>4.	Определяем направление.</a:t>
            </a:r>
          </a:p>
          <a:p>
            <a:r>
              <a:rPr lang="ru-RU" sz="3200" dirty="0"/>
              <a:t>5.	Записываем ответ.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5212080"/>
            <a:ext cx="10654348" cy="1389888"/>
          </a:xfrm>
        </p:spPr>
        <p:txBody>
          <a:bodyPr>
            <a:normAutofit/>
          </a:bodyPr>
          <a:lstStyle/>
          <a:p>
            <a:r>
              <a:rPr lang="ru-RU" sz="2400" dirty="0"/>
              <a:t>Определите по карте, в каком направлении от ямы находится дом лесника.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02336"/>
            <a:ext cx="6245479" cy="4809743"/>
          </a:xfrm>
        </p:spPr>
      </p:pic>
    </p:spTree>
    <p:extLst>
      <p:ext uri="{BB962C8B-B14F-4D97-AF65-F5344CB8AC3E}">
        <p14:creationId xmlns:p14="http://schemas.microsoft.com/office/powerpoint/2010/main" val="11750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550408"/>
            <a:ext cx="10663492" cy="1042416"/>
          </a:xfrm>
        </p:spPr>
        <p:txBody>
          <a:bodyPr>
            <a:normAutofit/>
          </a:bodyPr>
          <a:lstStyle/>
          <a:p>
            <a:r>
              <a:rPr lang="ru-RU" sz="1800" dirty="0"/>
              <a:t>Определите по карте, в каком направлении от колодца находится дом лесника.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65176"/>
            <a:ext cx="5905501" cy="5367528"/>
          </a:xfrm>
        </p:spPr>
      </p:pic>
    </p:spTree>
    <p:extLst>
      <p:ext uri="{BB962C8B-B14F-4D97-AF65-F5344CB8AC3E}">
        <p14:creationId xmlns:p14="http://schemas.microsoft.com/office/powerpoint/2010/main" val="42310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94376"/>
            <a:ext cx="10974388" cy="1252728"/>
          </a:xfrm>
        </p:spPr>
        <p:txBody>
          <a:bodyPr>
            <a:normAutofit/>
          </a:bodyPr>
          <a:lstStyle/>
          <a:p>
            <a:r>
              <a:rPr lang="ru-RU" sz="1800" dirty="0"/>
              <a:t>Определите по карте, в каком направлении от точки А находится отдельно стоящее дерево.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7" y="219456"/>
            <a:ext cx="4910328" cy="5221224"/>
          </a:xfrm>
        </p:spPr>
      </p:pic>
    </p:spTree>
    <p:extLst>
      <p:ext uri="{BB962C8B-B14F-4D97-AF65-F5344CB8AC3E}">
        <p14:creationId xmlns:p14="http://schemas.microsoft.com/office/powerpoint/2010/main" val="10272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393192"/>
            <a:ext cx="8534401" cy="1152144"/>
          </a:xfrm>
        </p:spPr>
        <p:txBody>
          <a:bodyPr/>
          <a:lstStyle/>
          <a:p>
            <a:r>
              <a:rPr lang="ru-RU" dirty="0" smtClean="0"/>
              <a:t>ЗАДАНИЕ 11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4212" y="1938528"/>
            <a:ext cx="10142283" cy="4055872"/>
          </a:xfrm>
        </p:spPr>
        <p:txBody>
          <a:bodyPr>
            <a:normAutofit/>
          </a:bodyPr>
          <a:lstStyle/>
          <a:p>
            <a:r>
              <a:rPr lang="ru-RU" sz="3200" dirty="0"/>
              <a:t>На рисунках представлены варианты профиля рельефа местности, построенные на основе карты по линии А−В разными учащимися. Какой из профилей построен верно?</a:t>
            </a:r>
          </a:p>
        </p:txBody>
      </p:sp>
    </p:spTree>
    <p:extLst>
      <p:ext uri="{BB962C8B-B14F-4D97-AF65-F5344CB8AC3E}">
        <p14:creationId xmlns:p14="http://schemas.microsoft.com/office/powerpoint/2010/main" val="15413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56616"/>
            <a:ext cx="8534401" cy="813816"/>
          </a:xfrm>
        </p:spPr>
        <p:txBody>
          <a:bodyPr/>
          <a:lstStyle/>
          <a:p>
            <a:r>
              <a:rPr lang="ru-RU" dirty="0" smtClean="0"/>
              <a:t>Алгоритм ДЕЙСТВИЙ: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536192"/>
            <a:ext cx="9282747" cy="4458208"/>
          </a:xfrm>
        </p:spPr>
        <p:txBody>
          <a:bodyPr>
            <a:normAutofit/>
          </a:bodyPr>
          <a:lstStyle/>
          <a:p>
            <a:r>
              <a:rPr lang="ru-RU" sz="2800" dirty="0"/>
              <a:t>1.	Находим и соединяем с помощью линейки точки А и Б.</a:t>
            </a:r>
          </a:p>
          <a:p>
            <a:r>
              <a:rPr lang="ru-RU" sz="2800" dirty="0"/>
              <a:t>2.	Определяем с помощью горизонталей высоту первой точки.</a:t>
            </a:r>
          </a:p>
          <a:p>
            <a:r>
              <a:rPr lang="ru-RU" sz="2800" dirty="0"/>
              <a:t>3.	Вычеркиваем не соответствующие профили.</a:t>
            </a:r>
          </a:p>
          <a:p>
            <a:r>
              <a:rPr lang="ru-RU" sz="2800" dirty="0"/>
              <a:t>4.	Определяем высоту второй точки.</a:t>
            </a:r>
          </a:p>
          <a:p>
            <a:r>
              <a:rPr lang="ru-RU" sz="2800" dirty="0"/>
              <a:t>5.	При наличии более одного варианта смотрим расположение горизонталей.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2" y="5212080"/>
            <a:ext cx="11001820" cy="1508760"/>
          </a:xfrm>
        </p:spPr>
        <p:txBody>
          <a:bodyPr>
            <a:normAutofit/>
          </a:bodyPr>
          <a:lstStyle/>
          <a:p>
            <a:r>
              <a:rPr lang="ru-RU" sz="1800" dirty="0"/>
              <a:t>На рисунках представлены варианты профиля рельефа местности, построенные на основе карты по линии А−В разными учащимися. Какой из профилей построен верно?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219457"/>
            <a:ext cx="4561935" cy="44348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30" y="287083"/>
            <a:ext cx="2933700" cy="1419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52" y="287083"/>
            <a:ext cx="2971800" cy="1323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30" y="3225547"/>
            <a:ext cx="2943225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52" y="3273172"/>
            <a:ext cx="30099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513832"/>
            <a:ext cx="11212132" cy="1097280"/>
          </a:xfrm>
        </p:spPr>
        <p:txBody>
          <a:bodyPr>
            <a:normAutofit/>
          </a:bodyPr>
          <a:lstStyle/>
          <a:p>
            <a:r>
              <a:rPr lang="ru-RU" sz="1800" dirty="0"/>
              <a:t>На рисунках представлены варианты профиля рельефа местности, построенные на основе карты по линии А−В разными учащимися. Какой из профилей построен верно?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8" y="283464"/>
            <a:ext cx="4957636" cy="48097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94" y="352234"/>
            <a:ext cx="3038475" cy="136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60" y="352234"/>
            <a:ext cx="2971800" cy="1362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93" y="3351466"/>
            <a:ext cx="3038475" cy="1362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60" y="3449573"/>
            <a:ext cx="30575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411480"/>
            <a:ext cx="8534401" cy="1042416"/>
          </a:xfrm>
        </p:spPr>
        <p:txBody>
          <a:bodyPr/>
          <a:lstStyle/>
          <a:p>
            <a:r>
              <a:rPr lang="ru-RU" dirty="0" smtClean="0"/>
              <a:t>Сайты: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4212" y="1719072"/>
            <a:ext cx="10654347" cy="210312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sz="3600" dirty="0" smtClean="0"/>
              <a:t>ФИПИ </a:t>
            </a:r>
            <a:r>
              <a:rPr lang="ru-RU" sz="3600" dirty="0"/>
              <a:t>(демоверсия </a:t>
            </a:r>
            <a:r>
              <a:rPr lang="ru-RU" sz="3600" dirty="0" smtClean="0"/>
              <a:t>ОГЭ-24 </a:t>
            </a:r>
            <a:r>
              <a:rPr lang="ru-RU" sz="3600" dirty="0"/>
              <a:t>и открытый банк заданий</a:t>
            </a:r>
            <a:r>
              <a:rPr lang="ru-RU" sz="36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sz="3600" dirty="0"/>
              <a:t>Решу </a:t>
            </a:r>
            <a:r>
              <a:rPr lang="ru-RU" sz="3600" dirty="0" smtClean="0"/>
              <a:t>ОГЭ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518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393192"/>
            <a:ext cx="10654349" cy="950976"/>
          </a:xfrm>
        </p:spPr>
        <p:txBody>
          <a:bodyPr/>
          <a:lstStyle/>
          <a:p>
            <a:r>
              <a:rPr lang="ru-RU" dirty="0"/>
              <a:t>Задание 12.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4212" y="1618488"/>
            <a:ext cx="10370883" cy="4375912"/>
          </a:xfrm>
        </p:spPr>
        <p:txBody>
          <a:bodyPr/>
          <a:lstStyle/>
          <a:p>
            <a:r>
              <a:rPr lang="ru-RU" sz="2800" dirty="0" smtClean="0"/>
              <a:t>В </a:t>
            </a:r>
            <a:r>
              <a:rPr lang="ru-RU" sz="2800" dirty="0"/>
              <a:t>задании необходимо не только дать правильный ответ, но и привести 2 аргумента – доказательства (используя условные знаки).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1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5184648"/>
            <a:ext cx="11212132" cy="1435608"/>
          </a:xfrm>
        </p:spPr>
        <p:txBody>
          <a:bodyPr>
            <a:normAutofit/>
          </a:bodyPr>
          <a:lstStyle/>
          <a:p>
            <a:r>
              <a:rPr lang="ru-RU" sz="1800" dirty="0"/>
              <a:t>Школьники выбирают место для катания на санках. Оцените, какой из участков, обозначенных на карте цифрами 1, 2 и 3, больше всего подходит для этого. </a:t>
            </a:r>
            <a:r>
              <a:rPr lang="ru-RU" sz="1800" dirty="0" smtClean="0"/>
              <a:t>            Для </a:t>
            </a:r>
            <a:r>
              <a:rPr lang="ru-RU" sz="1800" dirty="0"/>
              <a:t>обоснования своего ответа приведите два довода.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2" y="146304"/>
            <a:ext cx="5715000" cy="5102351"/>
          </a:xfrm>
        </p:spPr>
      </p:pic>
    </p:spTree>
    <p:extLst>
      <p:ext uri="{BB962C8B-B14F-4D97-AF65-F5344CB8AC3E}">
        <p14:creationId xmlns:p14="http://schemas.microsoft.com/office/powerpoint/2010/main" val="35488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68112"/>
            <a:ext cx="10937812" cy="113385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Участники школьной волейбольной секции выбирают место для обустройства новой волейбольной площадки. Оцените, какой из участков, обозначенных на карте цифрами 1, 2 и 3, наиболее подходит для обустройства волейбольной площадки. Для обоснования своего ответа приведите два довода.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3" y="237744"/>
            <a:ext cx="5522976" cy="5111496"/>
          </a:xfrm>
        </p:spPr>
      </p:pic>
    </p:spTree>
    <p:extLst>
      <p:ext uri="{BB962C8B-B14F-4D97-AF65-F5344CB8AC3E}">
        <p14:creationId xmlns:p14="http://schemas.microsoft.com/office/powerpoint/2010/main" val="41041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93792"/>
            <a:ext cx="11212132" cy="1426464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Фермер выбирает участок для закладки нового фруктового сада. Ему нужен участок, на котором весной рано сходит снег, а летом почва лучше всего прогревается солнцем. Также данный участок должен находиться рядом с дорогой, чтобы было удобно вывозить урожай. Определите, какой из участков, обозначенных на карте цифрами 1, 2 и 3, больше всего отвечает указанным требованиям. Для обоснования своего ответа приведите два довода.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146304"/>
            <a:ext cx="6079363" cy="4846319"/>
          </a:xfrm>
        </p:spPr>
      </p:pic>
    </p:spTree>
    <p:extLst>
      <p:ext uri="{BB962C8B-B14F-4D97-AF65-F5344CB8AC3E}">
        <p14:creationId xmlns:p14="http://schemas.microsoft.com/office/powerpoint/2010/main" val="1409279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30952"/>
            <a:ext cx="11065828" cy="1353312"/>
          </a:xfrm>
        </p:spPr>
        <p:txBody>
          <a:bodyPr>
            <a:normAutofit/>
          </a:bodyPr>
          <a:lstStyle/>
          <a:p>
            <a:r>
              <a:rPr lang="ru-RU" sz="1800" dirty="0"/>
              <a:t>Участники школьной футбольной секции выбирают место для обустройства нового футбольного поля. Оцените, какой из участков, обозначенный на карте цифрами 1, 2 и 3, наиболее подходит для обустройства футбольного поля. Для обоснования своего ответа приведите два довода.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64592"/>
            <a:ext cx="5634002" cy="5074920"/>
          </a:xfrm>
        </p:spPr>
      </p:pic>
    </p:spTree>
    <p:extLst>
      <p:ext uri="{BB962C8B-B14F-4D97-AF65-F5344CB8AC3E}">
        <p14:creationId xmlns:p14="http://schemas.microsoft.com/office/powerpoint/2010/main" val="4130889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77256"/>
            <a:ext cx="11175556" cy="117043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Участники школьной горнолыжной секции выбирают место для обустройства новой тренировочной площадки. Оцените, какой из участков, обозначенных на карте цифрами 1, 2 и 3, наиболее подходит для того, чтобы проводить тренировки по горнолыжному спорту. Для обоснования своего ответа приведите два довода.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3" y="201168"/>
            <a:ext cx="5997448" cy="5157216"/>
          </a:xfrm>
        </p:spPr>
      </p:pic>
    </p:spTree>
    <p:extLst>
      <p:ext uri="{BB962C8B-B14F-4D97-AF65-F5344CB8AC3E}">
        <p14:creationId xmlns:p14="http://schemas.microsoft.com/office/powerpoint/2010/main" val="3214566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76672"/>
            <a:ext cx="11175556" cy="117957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Фермер выбирает участок для закладки нового фруктового сада. Ему нужен участок, на котором весной рано сходит снег, а летом почва лучше всего прогревается солнцем. Он также должен иметь расположение, удобное для вывоза собранного урожая на консервный завод. Определите, какой из участков, обозначенных на карте цифрами 1, 2 и 3, больше всего отвечает указанным требованиям. Для обоснования своего ответа приведите два довода.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219456"/>
            <a:ext cx="6532639" cy="4928616"/>
          </a:xfrm>
        </p:spPr>
      </p:pic>
    </p:spTree>
    <p:extLst>
      <p:ext uri="{BB962C8B-B14F-4D97-AF65-F5344CB8AC3E}">
        <p14:creationId xmlns:p14="http://schemas.microsoft.com/office/powerpoint/2010/main" val="2896933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6344"/>
            <a:ext cx="8250936" cy="56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0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2" y="365760"/>
            <a:ext cx="8534401" cy="1225296"/>
          </a:xfrm>
        </p:spPr>
        <p:txBody>
          <a:bodyPr/>
          <a:lstStyle/>
          <a:p>
            <a:r>
              <a:rPr lang="ru-RU" dirty="0" err="1" smtClean="0"/>
              <a:t>структурА</a:t>
            </a:r>
            <a:r>
              <a:rPr lang="ru-RU" dirty="0" smtClean="0"/>
              <a:t> </a:t>
            </a:r>
            <a:r>
              <a:rPr lang="ru-RU" dirty="0"/>
              <a:t>вопросов </a:t>
            </a:r>
            <a:r>
              <a:rPr lang="ru-RU" dirty="0" smtClean="0"/>
              <a:t>КИМ: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4212" y="2057400"/>
            <a:ext cx="10782363" cy="2276856"/>
          </a:xfrm>
        </p:spPr>
        <p:txBody>
          <a:bodyPr/>
          <a:lstStyle/>
          <a:p>
            <a:r>
              <a:rPr lang="ru-RU" sz="3200" dirty="0"/>
              <a:t>- топографическая карта и условные знаки (5-6 </a:t>
            </a:r>
            <a:r>
              <a:rPr lang="ru-RU" sz="3200" dirty="0" err="1" smtClean="0"/>
              <a:t>кл</a:t>
            </a:r>
            <a:r>
              <a:rPr lang="ru-RU" sz="3200" dirty="0" smtClean="0"/>
              <a:t>)</a:t>
            </a:r>
            <a:endParaRPr lang="ru-RU" sz="3200" dirty="0"/>
          </a:p>
          <a:p>
            <a:r>
              <a:rPr lang="ru-RU" sz="3200" dirty="0"/>
              <a:t>- география материков и океанов (7 </a:t>
            </a:r>
            <a:r>
              <a:rPr lang="ru-RU" sz="3200" dirty="0" err="1" smtClean="0"/>
              <a:t>кл</a:t>
            </a:r>
            <a:r>
              <a:rPr lang="ru-RU" sz="3200" dirty="0" smtClean="0"/>
              <a:t>)</a:t>
            </a:r>
            <a:endParaRPr lang="ru-RU" sz="3200" dirty="0"/>
          </a:p>
          <a:p>
            <a:r>
              <a:rPr lang="ru-RU" sz="3200" dirty="0"/>
              <a:t>- география России (8-9 </a:t>
            </a:r>
            <a:r>
              <a:rPr lang="ru-RU" sz="3200" dirty="0" err="1" smtClean="0"/>
              <a:t>кл</a:t>
            </a:r>
            <a:r>
              <a:rPr lang="ru-RU" sz="3200" dirty="0" smtClean="0"/>
              <a:t>).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3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02336"/>
            <a:ext cx="10791509" cy="1911096"/>
          </a:xfrm>
        </p:spPr>
        <p:txBody>
          <a:bodyPr/>
          <a:lstStyle/>
          <a:p>
            <a:r>
              <a:rPr lang="ru-RU" dirty="0"/>
              <a:t>что такое топографическая карта ?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633472"/>
            <a:ext cx="8534400" cy="3360928"/>
          </a:xfrm>
        </p:spPr>
        <p:txBody>
          <a:bodyPr>
            <a:normAutofit/>
          </a:bodyPr>
          <a:lstStyle/>
          <a:p>
            <a:r>
              <a:rPr lang="ru-RU" sz="3600" dirty="0"/>
              <a:t>это подробное изображение небольшого участка земной поверхности выполненное сверху, в уменьшенном виде и с помощью условных знаков. </a:t>
            </a:r>
          </a:p>
        </p:txBody>
      </p:sp>
    </p:spTree>
    <p:extLst>
      <p:ext uri="{BB962C8B-B14F-4D97-AF65-F5344CB8AC3E}">
        <p14:creationId xmlns:p14="http://schemas.microsoft.com/office/powerpoint/2010/main" val="19590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47472"/>
            <a:ext cx="10709213" cy="1307592"/>
          </a:xfrm>
        </p:spPr>
        <p:txBody>
          <a:bodyPr/>
          <a:lstStyle/>
          <a:p>
            <a:r>
              <a:rPr lang="ru-RU" dirty="0"/>
              <a:t>Задания с применение </a:t>
            </a:r>
            <a:r>
              <a:rPr lang="ru-RU" dirty="0" err="1" smtClean="0"/>
              <a:t>топОГРАФИЧЕСКОЙ</a:t>
            </a:r>
            <a:r>
              <a:rPr lang="ru-RU" dirty="0" smtClean="0"/>
              <a:t> </a:t>
            </a:r>
            <a:r>
              <a:rPr lang="ru-RU" dirty="0"/>
              <a:t>карты в </a:t>
            </a:r>
            <a:r>
              <a:rPr lang="ru-RU" dirty="0" smtClean="0"/>
              <a:t>КИМ: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874520"/>
            <a:ext cx="10709211" cy="411988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9.   Расстояние </a:t>
            </a:r>
            <a:r>
              <a:rPr lang="ru-RU" sz="3600" dirty="0"/>
              <a:t>на карте</a:t>
            </a:r>
          </a:p>
          <a:p>
            <a:r>
              <a:rPr lang="ru-RU" sz="3600" dirty="0" smtClean="0"/>
              <a:t>10. Направление </a:t>
            </a:r>
            <a:r>
              <a:rPr lang="ru-RU" sz="3600" dirty="0"/>
              <a:t>на карте</a:t>
            </a:r>
          </a:p>
          <a:p>
            <a:r>
              <a:rPr lang="ru-RU" sz="3600" dirty="0" smtClean="0"/>
              <a:t>11. Чтение </a:t>
            </a:r>
            <a:r>
              <a:rPr lang="ru-RU" sz="3600" dirty="0"/>
              <a:t>и анализ карт</a:t>
            </a:r>
          </a:p>
          <a:p>
            <a:r>
              <a:rPr lang="ru-RU" sz="3600" dirty="0" smtClean="0"/>
              <a:t>12. </a:t>
            </a:r>
            <a:r>
              <a:rPr lang="ru-RU" sz="3600" dirty="0"/>
              <a:t>Ч</a:t>
            </a:r>
            <a:r>
              <a:rPr lang="ru-RU" sz="3600" dirty="0" smtClean="0"/>
              <a:t>тение </a:t>
            </a:r>
            <a:r>
              <a:rPr lang="ru-RU" sz="3600" dirty="0"/>
              <a:t>карт различного содержания</a:t>
            </a:r>
          </a:p>
        </p:txBody>
      </p:sp>
    </p:spTree>
    <p:extLst>
      <p:ext uri="{BB962C8B-B14F-4D97-AF65-F5344CB8AC3E}">
        <p14:creationId xmlns:p14="http://schemas.microsoft.com/office/powerpoint/2010/main" val="19600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57200"/>
            <a:ext cx="8534401" cy="1325880"/>
          </a:xfrm>
        </p:spPr>
        <p:txBody>
          <a:bodyPr/>
          <a:lstStyle/>
          <a:p>
            <a:r>
              <a:rPr lang="ru-RU" dirty="0" err="1" smtClean="0"/>
              <a:t>заданиЕ</a:t>
            </a:r>
            <a:r>
              <a:rPr lang="ru-RU" dirty="0" smtClean="0"/>
              <a:t>  </a:t>
            </a:r>
            <a:r>
              <a:rPr lang="ru-RU" dirty="0"/>
              <a:t>9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938528"/>
            <a:ext cx="8534400" cy="4055872"/>
          </a:xfrm>
        </p:spPr>
        <p:txBody>
          <a:bodyPr>
            <a:normAutofit/>
          </a:bodyPr>
          <a:lstStyle/>
          <a:p>
            <a:r>
              <a:rPr lang="ru-RU" sz="3200" dirty="0"/>
              <a:t>Определите по карте расстояние на местности по прямой от </a:t>
            </a:r>
            <a:r>
              <a:rPr lang="ru-RU" sz="3200" dirty="0" smtClean="0"/>
              <a:t>…  </a:t>
            </a:r>
            <a:r>
              <a:rPr lang="ru-RU" sz="3200" dirty="0"/>
              <a:t>до </a:t>
            </a:r>
            <a:r>
              <a:rPr lang="ru-RU" sz="3200" dirty="0" smtClean="0"/>
              <a:t>… . </a:t>
            </a:r>
            <a:r>
              <a:rPr lang="ru-RU" sz="3200" dirty="0"/>
              <a:t>Измерения проводите между центрами условных знаков. Полученный результат округлите до десятков метров. Ответ запишите в виде числа.</a:t>
            </a:r>
          </a:p>
        </p:txBody>
      </p:sp>
    </p:spTree>
    <p:extLst>
      <p:ext uri="{BB962C8B-B14F-4D97-AF65-F5344CB8AC3E}">
        <p14:creationId xmlns:p14="http://schemas.microsoft.com/office/powerpoint/2010/main" val="41040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93192"/>
            <a:ext cx="8534401" cy="1636776"/>
          </a:xfrm>
        </p:spPr>
        <p:txBody>
          <a:bodyPr/>
          <a:lstStyle/>
          <a:p>
            <a:r>
              <a:rPr lang="ru-RU" dirty="0"/>
              <a:t>Алгоритм действий: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2258568"/>
            <a:ext cx="9749091" cy="3735832"/>
          </a:xfrm>
        </p:spPr>
        <p:txBody>
          <a:bodyPr/>
          <a:lstStyle/>
          <a:p>
            <a:r>
              <a:rPr lang="ru-RU" sz="2000" dirty="0"/>
              <a:t>1.	Находим заданные объекты (используя условные знаки)</a:t>
            </a:r>
          </a:p>
          <a:p>
            <a:r>
              <a:rPr lang="ru-RU" sz="2000" dirty="0"/>
              <a:t>2.	Соединяем с помощью линейки центры условных знаков.</a:t>
            </a:r>
          </a:p>
          <a:p>
            <a:r>
              <a:rPr lang="ru-RU" sz="2000" dirty="0"/>
              <a:t>3.	Определяем по линейке расстояние с точностью до миллиметра.</a:t>
            </a:r>
          </a:p>
          <a:p>
            <a:r>
              <a:rPr lang="ru-RU" sz="2000" dirty="0"/>
              <a:t>4.	Узнаем величину масштаба.</a:t>
            </a:r>
          </a:p>
          <a:p>
            <a:r>
              <a:rPr lang="ru-RU" sz="2000" dirty="0"/>
              <a:t>5.	Вычисляем расстояние.</a:t>
            </a:r>
          </a:p>
          <a:p>
            <a:r>
              <a:rPr lang="ru-RU" sz="2000" dirty="0"/>
              <a:t>6.	Записываем ответ в виде числа.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0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5404104"/>
            <a:ext cx="8534400" cy="1243584"/>
          </a:xfrm>
        </p:spPr>
        <p:txBody>
          <a:bodyPr>
            <a:normAutofit/>
          </a:bodyPr>
          <a:lstStyle/>
          <a:p>
            <a:r>
              <a:rPr lang="ru-RU" sz="1800" dirty="0"/>
              <a:t>Определите по карте расстояние на местности по прямой от колодца до дома лесника. Измерения проводите между центрами условных знаков. Полученный результат округлите до десятков метров. Ответ запишите в виде числа.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48" y="384048"/>
            <a:ext cx="6757416" cy="4873752"/>
          </a:xfrm>
        </p:spPr>
      </p:pic>
    </p:spTree>
    <p:extLst>
      <p:ext uri="{BB962C8B-B14F-4D97-AF65-F5344CB8AC3E}">
        <p14:creationId xmlns:p14="http://schemas.microsoft.com/office/powerpoint/2010/main" val="3875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12080"/>
            <a:ext cx="10636060" cy="1399032"/>
          </a:xfrm>
        </p:spPr>
        <p:txBody>
          <a:bodyPr>
            <a:normAutofit/>
          </a:bodyPr>
          <a:lstStyle/>
          <a:p>
            <a:r>
              <a:rPr lang="ru-RU" sz="1800" dirty="0"/>
              <a:t>Определите по карте расстояние на местности по прямой от колодца до родника. Измерения проводите между центрами условных знаков. Полученный результат округлите до десятков метров. Ответ запишите в виде числа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320040"/>
            <a:ext cx="6318504" cy="4800600"/>
          </a:xfrm>
        </p:spPr>
      </p:pic>
    </p:spTree>
    <p:extLst>
      <p:ext uri="{BB962C8B-B14F-4D97-AF65-F5344CB8AC3E}">
        <p14:creationId xmlns:p14="http://schemas.microsoft.com/office/powerpoint/2010/main" val="16731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</TotalTime>
  <Words>576</Words>
  <Application>Microsoft Office PowerPoint</Application>
  <PresentationFormat>Широкоэкранный</PresentationFormat>
  <Paragraphs>57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Century Gothic</vt:lpstr>
      <vt:lpstr>Times New Roman</vt:lpstr>
      <vt:lpstr>Wingdings 3</vt:lpstr>
      <vt:lpstr>Сектор</vt:lpstr>
      <vt:lpstr>Подготовка к огэ.  Блок топографическая карта.</vt:lpstr>
      <vt:lpstr>Сайты:</vt:lpstr>
      <vt:lpstr>структурА вопросов КИМ:</vt:lpstr>
      <vt:lpstr>что такое топографическая карта ? </vt:lpstr>
      <vt:lpstr>Задания с применение топОГРАФИЧЕСКОЙ карты в КИМ:</vt:lpstr>
      <vt:lpstr>заданиЕ  9</vt:lpstr>
      <vt:lpstr>Алгоритм действий:</vt:lpstr>
      <vt:lpstr>Определите по карте расстояние на местности по прямой от колодца до дома лесника. Измерения проводите между центрами условных знаков. Полученный результат округлите до десятков метров. Ответ запишите в виде числа.</vt:lpstr>
      <vt:lpstr>Определите по карте расстояние на местности по прямой от колодца до родника. Измерения проводите между центрами условных знаков. Полученный результат округлите до десятков метров. Ответ запишите в виде числа.</vt:lpstr>
      <vt:lpstr>Определите по карте расстояние на местности по прямой от точки Н до родника. Полученный результат округлите до десятков метров. Ответ запишите цифрами.</vt:lpstr>
      <vt:lpstr>Задание 10. </vt:lpstr>
      <vt:lpstr>Алгоритм действий:</vt:lpstr>
      <vt:lpstr>Определите по карте, в каком направлении от ямы находится дом лесника.</vt:lpstr>
      <vt:lpstr>Определите по карте, в каком направлении от колодца находится дом лесника.</vt:lpstr>
      <vt:lpstr>Определите по карте, в каком направлении от точки А находится отдельно стоящее дерево.</vt:lpstr>
      <vt:lpstr>ЗАДАНИЕ 11</vt:lpstr>
      <vt:lpstr>Алгоритм ДЕЙСТВИЙ:</vt:lpstr>
      <vt:lpstr>На рисунках представлены варианты профиля рельефа местности, построенные на основе карты по линии А−В разными учащимися. Какой из профилей построен верно?</vt:lpstr>
      <vt:lpstr>На рисунках представлены варианты профиля рельефа местности, построенные на основе карты по линии А−В разными учащимися. Какой из профилей построен верно?</vt:lpstr>
      <vt:lpstr>Задание 12. </vt:lpstr>
      <vt:lpstr>Школьники выбирают место для катания на санках. Оцените, какой из участков, обозначенных на карте цифрами 1, 2 и 3, больше всего подходит для этого.             Для обоснования своего ответа приведите два довода.</vt:lpstr>
      <vt:lpstr>Участники школьной волейбольной секции выбирают место для обустройства новой волейбольной площадки. Оцените, какой из участков, обозначенных на карте цифрами 1, 2 и 3, наиболее подходит для обустройства волейбольной площадки. Для обоснования своего ответа приведите два довода.</vt:lpstr>
      <vt:lpstr>Фермер выбирает участок для закладки нового фруктового сада. Ему нужен участок, на котором весной рано сходит снег, а летом почва лучше всего прогревается солнцем. Также данный участок должен находиться рядом с дорогой, чтобы было удобно вывозить урожай. Определите, какой из участков, обозначенных на карте цифрами 1, 2 и 3, больше всего отвечает указанным требованиям. Для обоснования своего ответа приведите два довода.</vt:lpstr>
      <vt:lpstr>Участники школьной футбольной секции выбирают место для обустройства нового футбольного поля. Оцените, какой из участков, обозначенный на карте цифрами 1, 2 и 3, наиболее подходит для обустройства футбольного поля. Для обоснования своего ответа приведите два довода.</vt:lpstr>
      <vt:lpstr>Участники школьной горнолыжной секции выбирают место для обустройства новой тренировочной площадки. Оцените, какой из участков, обозначенных на карте цифрами 1, 2 и 3, наиболее подходит для того, чтобы проводить тренировки по горнолыжному спорту. Для обоснования своего ответа приведите два довода.</vt:lpstr>
      <vt:lpstr>Фермер выбирает участок для закладки нового фруктового сада. Ему нужен участок, на котором весной рано сходит снег, а летом почва лучше всего прогревается солнцем. Он также должен иметь расположение, удобное для вывоза собранного урожая на консервный завод. Определите, какой из участков, обозначенных на карте цифрами 1, 2 и 3, больше всего отвечает указанным требованиям. Для обоснования своего ответа приведите два довода.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огэ.  Блок топографическая карта.</dc:title>
  <dc:creator>Светлана</dc:creator>
  <cp:lastModifiedBy>Светлана</cp:lastModifiedBy>
  <cp:revision>10</cp:revision>
  <dcterms:created xsi:type="dcterms:W3CDTF">2023-11-27T15:04:09Z</dcterms:created>
  <dcterms:modified xsi:type="dcterms:W3CDTF">2023-11-28T13:31:10Z</dcterms:modified>
</cp:coreProperties>
</file>