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7F903-54AF-4E77-A3EF-B8B50A9C0BE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B18C137-8FB1-411D-9DB4-0061EBFFE8E0}">
      <dgm:prSet/>
      <dgm:spPr/>
      <dgm:t>
        <a:bodyPr/>
        <a:lstStyle/>
        <a:p>
          <a:pPr algn="ctr" rtl="0"/>
          <a:r>
            <a:rPr lang="ru-RU" b="0" i="0" u="none" dirty="0" smtClean="0"/>
            <a:t>Обработка большого массива данных</a:t>
          </a:r>
          <a:endParaRPr lang="ru-RU" dirty="0"/>
        </a:p>
      </dgm:t>
    </dgm:pt>
    <dgm:pt modelId="{5BB837BD-BA92-44A1-AC68-8E6D5B527726}" type="parTrans" cxnId="{EAD51FFB-EB04-43D9-8296-6855B4191AE6}">
      <dgm:prSet/>
      <dgm:spPr/>
      <dgm:t>
        <a:bodyPr/>
        <a:lstStyle/>
        <a:p>
          <a:endParaRPr lang="ru-RU"/>
        </a:p>
      </dgm:t>
    </dgm:pt>
    <dgm:pt modelId="{F54B4AD4-7794-4732-A727-912CE085B035}" type="sibTrans" cxnId="{EAD51FFB-EB04-43D9-8296-6855B4191AE6}">
      <dgm:prSet/>
      <dgm:spPr/>
      <dgm:t>
        <a:bodyPr/>
        <a:lstStyle/>
        <a:p>
          <a:endParaRPr lang="ru-RU"/>
        </a:p>
      </dgm:t>
    </dgm:pt>
    <dgm:pt modelId="{B4ABDAD8-C879-408B-8882-EC69DAA553E1}" type="pres">
      <dgm:prSet presAssocID="{7837F903-54AF-4E77-A3EF-B8B50A9C0B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932710-E650-4B04-B026-9DF65C06CF11}" type="pres">
      <dgm:prSet presAssocID="{9B18C137-8FB1-411D-9DB4-0061EBFFE8E0}" presName="parentText" presStyleLbl="node1" presStyleIdx="0" presStyleCnt="1" custScaleY="101369" custLinFactNeighborX="13542" custLinFactNeighborY="15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3B1880-4695-4333-B364-209A0CD9AD71}" type="presOf" srcId="{9B18C137-8FB1-411D-9DB4-0061EBFFE8E0}" destId="{9A932710-E650-4B04-B026-9DF65C06CF11}" srcOrd="0" destOrd="0" presId="urn:microsoft.com/office/officeart/2005/8/layout/vList2"/>
    <dgm:cxn modelId="{7E3E0C1C-F1B0-44E2-8078-1F8A80BA5637}" type="presOf" srcId="{7837F903-54AF-4E77-A3EF-B8B50A9C0BE8}" destId="{B4ABDAD8-C879-408B-8882-EC69DAA553E1}" srcOrd="0" destOrd="0" presId="urn:microsoft.com/office/officeart/2005/8/layout/vList2"/>
    <dgm:cxn modelId="{EAD51FFB-EB04-43D9-8296-6855B4191AE6}" srcId="{7837F903-54AF-4E77-A3EF-B8B50A9C0BE8}" destId="{9B18C137-8FB1-411D-9DB4-0061EBFFE8E0}" srcOrd="0" destOrd="0" parTransId="{5BB837BD-BA92-44A1-AC68-8E6D5B527726}" sibTransId="{F54B4AD4-7794-4732-A727-912CE085B035}"/>
    <dgm:cxn modelId="{D700DFEA-8D6F-45BD-892A-ECB876E821B7}" type="presParOf" srcId="{B4ABDAD8-C879-408B-8882-EC69DAA553E1}" destId="{9A932710-E650-4B04-B026-9DF65C06CF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32710-E650-4B04-B026-9DF65C06CF11}">
      <dsp:nvSpPr>
        <dsp:cNvPr id="0" name=""/>
        <dsp:cNvSpPr/>
      </dsp:nvSpPr>
      <dsp:spPr>
        <a:xfrm>
          <a:off x="0" y="17276"/>
          <a:ext cx="6912768" cy="18549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0" i="0" u="none" kern="1200" dirty="0" smtClean="0"/>
            <a:t>Обработка большого массива данных</a:t>
          </a:r>
          <a:endParaRPr lang="ru-RU" sz="4600" kern="1200" dirty="0"/>
        </a:p>
      </dsp:txBody>
      <dsp:txXfrm>
        <a:off x="90550" y="107826"/>
        <a:ext cx="6731668" cy="1673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12584057"/>
              </p:ext>
            </p:extLst>
          </p:nvPr>
        </p:nvGraphicFramePr>
        <p:xfrm>
          <a:off x="1115616" y="476672"/>
          <a:ext cx="691276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35896" y="256490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Задание № 14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596" y="3501008"/>
            <a:ext cx="64008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100392" cy="475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8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adm</cp:lastModifiedBy>
  <cp:revision>6</cp:revision>
  <dcterms:created xsi:type="dcterms:W3CDTF">2023-10-24T07:10:57Z</dcterms:created>
  <dcterms:modified xsi:type="dcterms:W3CDTF">2023-12-06T07:57:07Z</dcterms:modified>
</cp:coreProperties>
</file>