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61" r:id="rId4"/>
    <p:sldId id="260" r:id="rId5"/>
    <p:sldId id="257" r:id="rId6"/>
    <p:sldId id="259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6" autoAdjust="0"/>
  </p:normalViewPr>
  <p:slideViewPr>
    <p:cSldViewPr>
      <p:cViewPr varScale="1">
        <p:scale>
          <a:sx n="82" d="100"/>
          <a:sy n="82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49A96-2DC2-4635-987B-757FB9AD7D6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AB25-6A93-4B5D-BB3F-F90ED57AF9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13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AB25-6A93-4B5D-BB3F-F90ED57AF9B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1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AB25-6A93-4B5D-BB3F-F90ED57AF9B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35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9289032" cy="1872208"/>
          </a:xfrm>
        </p:spPr>
        <p:txBody>
          <a:bodyPr/>
          <a:lstStyle/>
          <a:p>
            <a:r>
              <a:rPr lang="ru-RU" sz="4000" dirty="0"/>
              <a:t>Короткий алгоритм </a:t>
            </a:r>
            <a:r>
              <a:rPr lang="ru-RU" sz="4000" dirty="0" smtClean="0"/>
              <a:t>в различных</a:t>
            </a:r>
            <a:br>
              <a:rPr lang="ru-RU" sz="4000" dirty="0" smtClean="0"/>
            </a:br>
            <a:r>
              <a:rPr lang="ru-RU" sz="4000" dirty="0" smtClean="0"/>
              <a:t>средах исполнения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24744"/>
            <a:ext cx="932999" cy="720080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Тема:</a:t>
            </a:r>
            <a:endParaRPr lang="ru-RU" sz="28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5189388" cy="309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6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20688"/>
            <a:ext cx="7467600" cy="4419600"/>
          </a:xfrm>
        </p:spPr>
        <p:txBody>
          <a:bodyPr/>
          <a:lstStyle/>
          <a:p>
            <a:r>
              <a:rPr lang="ru-RU" b="1" dirty="0" err="1" smtClean="0"/>
              <a:t>КуМир</a:t>
            </a:r>
            <a:r>
              <a:rPr lang="ru-RU" dirty="0"/>
              <a:t> (Комплект Учебных </a:t>
            </a:r>
            <a:r>
              <a:rPr lang="ru-RU" dirty="0" err="1"/>
              <a:t>МИРов</a:t>
            </a:r>
            <a:r>
              <a:rPr lang="ru-RU" dirty="0"/>
              <a:t>) - система программирования, предназначенная для поддержки начальных курсов информатики и программирования в средней и высшей школе.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284984"/>
            <a:ext cx="6480720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 системе </a:t>
            </a:r>
            <a:r>
              <a:rPr lang="ru-RU" sz="2800" dirty="0" err="1"/>
              <a:t>КуМир</a:t>
            </a:r>
            <a:r>
              <a:rPr lang="ru-RU" sz="2800" dirty="0"/>
              <a:t> используется школьный алгоритмический язык с русской лексикой и встроенными </a:t>
            </a:r>
            <a:r>
              <a:rPr lang="ru-RU" sz="2800" dirty="0" smtClean="0"/>
              <a:t>исполнителями.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60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6552728" cy="6539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35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92" y="1412776"/>
            <a:ext cx="4392489" cy="312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6672"/>
            <a:ext cx="3126482" cy="3220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2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4664"/>
            <a:ext cx="62198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3252638"/>
            <a:ext cx="6181067" cy="312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8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18" y="219076"/>
            <a:ext cx="3676650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682" y="341164"/>
            <a:ext cx="3717765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163</TotalTime>
  <Words>23</Words>
  <Application>Microsoft Office PowerPoint</Application>
  <PresentationFormat>Экран (4:3)</PresentationFormat>
  <Paragraphs>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Thermal</vt:lpstr>
      <vt:lpstr>Короткий алгоритм в различных средах исполнения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макета комнаты</dc:title>
  <dc:creator>ZKS</dc:creator>
  <cp:lastModifiedBy>adm</cp:lastModifiedBy>
  <cp:revision>18</cp:revision>
  <cp:lastPrinted>2024-02-07T08:41:48Z</cp:lastPrinted>
  <dcterms:created xsi:type="dcterms:W3CDTF">2020-12-03T20:24:52Z</dcterms:created>
  <dcterms:modified xsi:type="dcterms:W3CDTF">2024-02-07T09:21:04Z</dcterms:modified>
</cp:coreProperties>
</file>