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279" y="111252"/>
            <a:ext cx="11521440" cy="746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485" y="1305255"/>
            <a:ext cx="11245850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08" y="-4762"/>
            <a:ext cx="11558270" cy="6868159"/>
            <a:chOff x="635508" y="-4762"/>
            <a:chExt cx="1155827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7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4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8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3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508" y="1057655"/>
              <a:ext cx="10896600" cy="3645535"/>
            </a:xfrm>
            <a:custGeom>
              <a:avLst/>
              <a:gdLst/>
              <a:ahLst/>
              <a:cxnLst/>
              <a:rect l="l" t="t" r="r" b="b"/>
              <a:pathLst>
                <a:path w="10896600" h="3645535">
                  <a:moveTo>
                    <a:pt x="10896600" y="0"/>
                  </a:moveTo>
                  <a:lnTo>
                    <a:pt x="0" y="0"/>
                  </a:lnTo>
                  <a:lnTo>
                    <a:pt x="0" y="3645408"/>
                  </a:lnTo>
                  <a:lnTo>
                    <a:pt x="10896600" y="3645408"/>
                  </a:lnTo>
                  <a:lnTo>
                    <a:pt x="1089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44721" y="166878"/>
            <a:ext cx="3679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latin typeface="Times New Roman"/>
                <a:cs typeface="Times New Roman"/>
              </a:rPr>
              <a:t>КРАЕВОЙ </a:t>
            </a:r>
            <a:r>
              <a:rPr sz="2800" b="1" spc="-10" dirty="0">
                <a:latin typeface="Times New Roman"/>
                <a:cs typeface="Times New Roman"/>
              </a:rPr>
              <a:t>СЕМИНАР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19376" y="946235"/>
            <a:ext cx="7930515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4525" marR="5080" indent="-1902460">
              <a:lnSpc>
                <a:spcPct val="120800"/>
              </a:lnSpc>
              <a:spcBef>
                <a:spcPts val="100"/>
              </a:spcBef>
            </a:pPr>
            <a:r>
              <a:rPr sz="4000" dirty="0"/>
              <a:t>ОСОБЕННОСТИ</a:t>
            </a:r>
            <a:r>
              <a:rPr sz="4000" spc="-140" dirty="0"/>
              <a:t> </a:t>
            </a:r>
            <a:r>
              <a:rPr sz="4000" spc="-25" dirty="0"/>
              <a:t>ПОДГОТОВКИ </a:t>
            </a:r>
            <a:r>
              <a:rPr sz="4000" dirty="0"/>
              <a:t>К</a:t>
            </a:r>
            <a:r>
              <a:rPr sz="4000" spc="-30" dirty="0"/>
              <a:t> </a:t>
            </a:r>
            <a:r>
              <a:rPr sz="4000" spc="-10" dirty="0"/>
              <a:t>НАПИСАНИЮ</a:t>
            </a:r>
            <a:endParaRPr sz="4000"/>
          </a:p>
        </p:txBody>
      </p:sp>
      <p:sp>
        <p:nvSpPr>
          <p:cNvPr id="16" name="object 16"/>
          <p:cNvSpPr txBox="1"/>
          <p:nvPr/>
        </p:nvSpPr>
        <p:spPr>
          <a:xfrm>
            <a:off x="915111" y="2420070"/>
            <a:ext cx="10337165" cy="14992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00"/>
              </a:spcBef>
            </a:pPr>
            <a:r>
              <a:rPr sz="4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СОЧИНЕНИЯ-</a:t>
            </a:r>
            <a:r>
              <a:rPr sz="4000" b="1" spc="-45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40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40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4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40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УЖДЕНИЯ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40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ФОРМАТЕ</a:t>
            </a:r>
            <a:r>
              <a:rPr sz="40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ОГЭ</a:t>
            </a:r>
            <a:r>
              <a:rPr sz="4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40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РУССКОМУ</a:t>
            </a:r>
            <a:r>
              <a:rPr sz="40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ЯЗЫКУ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86243" y="4866132"/>
            <a:ext cx="4829810" cy="1630680"/>
          </a:xfrm>
          <a:prstGeom prst="rect">
            <a:avLst/>
          </a:prstGeom>
          <a:solidFill>
            <a:srgbClr val="DFF5FB"/>
          </a:solidFill>
        </p:spPr>
        <p:txBody>
          <a:bodyPr vert="horz" wrap="square" lIns="0" tIns="37465" rIns="0" bIns="0" rtlCol="0">
            <a:spAutoFit/>
          </a:bodyPr>
          <a:lstStyle/>
          <a:p>
            <a:pPr marL="152400" marR="139700" indent="-3175" algn="ctr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ФИСУН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ИРИНА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АЛЕКСАНДРОВНА,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УЧИТЕЛЬ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РУССКОГО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ЯЗЫКА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ЛИТЕРАТУРЫ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МБОУ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СОШ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№6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ИМЕНИ 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КАСЬЯНЕНКО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АННЫ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ФИЛИППОВНЫ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МО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ТИМАШЕВСКИЙ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7002" y="6483502"/>
            <a:ext cx="1158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08.11.2023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4358640"/>
            <a:ext cx="3517391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1269491"/>
            <a:ext cx="10450068" cy="54452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3379" y="182879"/>
            <a:ext cx="11466830" cy="1016635"/>
          </a:xfrm>
          <a:custGeom>
            <a:avLst/>
            <a:gdLst/>
            <a:ahLst/>
            <a:cxnLst/>
            <a:rect l="l" t="t" r="r" b="b"/>
            <a:pathLst>
              <a:path w="11466830" h="1016635">
                <a:moveTo>
                  <a:pt x="11466576" y="0"/>
                </a:moveTo>
                <a:lnTo>
                  <a:pt x="0" y="0"/>
                </a:lnTo>
                <a:lnTo>
                  <a:pt x="0" y="1016508"/>
                </a:lnTo>
                <a:lnTo>
                  <a:pt x="11466576" y="1016508"/>
                </a:lnTo>
                <a:lnTo>
                  <a:pt x="11466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598" y="202819"/>
            <a:ext cx="8486140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4260"/>
                </a:solidFill>
              </a:rPr>
              <a:t>ЗАДАНИЕ</a:t>
            </a:r>
            <a:r>
              <a:rPr spc="-15" dirty="0">
                <a:solidFill>
                  <a:srgbClr val="174260"/>
                </a:solidFill>
              </a:rPr>
              <a:t> </a:t>
            </a:r>
            <a:r>
              <a:rPr spc="-20" dirty="0">
                <a:solidFill>
                  <a:srgbClr val="174260"/>
                </a:solidFill>
              </a:rPr>
              <a:t>13.1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174260"/>
                </a:solidFill>
              </a:rPr>
              <a:t>(СОЧИНЕНИЕ</a:t>
            </a:r>
            <a:r>
              <a:rPr sz="2800" spc="-95" dirty="0">
                <a:solidFill>
                  <a:srgbClr val="174260"/>
                </a:solidFill>
              </a:rPr>
              <a:t> </a:t>
            </a:r>
            <a:r>
              <a:rPr sz="2800" dirty="0">
                <a:solidFill>
                  <a:srgbClr val="174260"/>
                </a:solidFill>
              </a:rPr>
              <a:t>НА</a:t>
            </a:r>
            <a:r>
              <a:rPr sz="2800" spc="-114" dirty="0">
                <a:solidFill>
                  <a:srgbClr val="174260"/>
                </a:solidFill>
              </a:rPr>
              <a:t> </a:t>
            </a:r>
            <a:r>
              <a:rPr sz="2800" spc="-10" dirty="0">
                <a:solidFill>
                  <a:srgbClr val="174260"/>
                </a:solidFill>
              </a:rPr>
              <a:t>ЛИНГВИСТИЧЕСКУЮ</a:t>
            </a:r>
            <a:r>
              <a:rPr sz="2800" spc="-70" dirty="0">
                <a:solidFill>
                  <a:srgbClr val="174260"/>
                </a:solidFill>
              </a:rPr>
              <a:t> </a:t>
            </a:r>
            <a:r>
              <a:rPr sz="2800" spc="-10" dirty="0">
                <a:solidFill>
                  <a:srgbClr val="174260"/>
                </a:solidFill>
              </a:rPr>
              <a:t>ТЕМУ)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137160"/>
            <a:ext cx="11466830" cy="1015365"/>
          </a:xfrm>
          <a:custGeom>
            <a:avLst/>
            <a:gdLst/>
            <a:ahLst/>
            <a:cxnLst/>
            <a:rect l="l" t="t" r="r" b="b"/>
            <a:pathLst>
              <a:path w="11466830" h="1015365">
                <a:moveTo>
                  <a:pt x="11466576" y="0"/>
                </a:moveTo>
                <a:lnTo>
                  <a:pt x="0" y="0"/>
                </a:lnTo>
                <a:lnTo>
                  <a:pt x="0" y="1014983"/>
                </a:lnTo>
                <a:lnTo>
                  <a:pt x="11466576" y="1014983"/>
                </a:lnTo>
                <a:lnTo>
                  <a:pt x="11466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4046" y="156209"/>
            <a:ext cx="2826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4260"/>
                </a:solidFill>
              </a:rPr>
              <a:t>ЗАДАНИЕ</a:t>
            </a:r>
            <a:r>
              <a:rPr spc="-15" dirty="0">
                <a:solidFill>
                  <a:srgbClr val="174260"/>
                </a:solidFill>
              </a:rPr>
              <a:t> </a:t>
            </a:r>
            <a:r>
              <a:rPr spc="-20" dirty="0">
                <a:solidFill>
                  <a:srgbClr val="174260"/>
                </a:solidFill>
              </a:rPr>
              <a:t>13.1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319" y="427081"/>
            <a:ext cx="11186795" cy="5983605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439420" algn="ctr">
              <a:lnSpc>
                <a:spcPct val="100000"/>
              </a:lnSpc>
              <a:spcBef>
                <a:spcPts val="1825"/>
              </a:spcBef>
            </a:pPr>
            <a:r>
              <a:rPr sz="2800" b="1" dirty="0">
                <a:solidFill>
                  <a:srgbClr val="174260"/>
                </a:solidFill>
                <a:latin typeface="Times New Roman"/>
                <a:cs typeface="Times New Roman"/>
              </a:rPr>
              <a:t>(СОЧИНЕНИЕ</a:t>
            </a:r>
            <a:r>
              <a:rPr sz="2800" b="1" spc="-95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74260"/>
                </a:solidFill>
                <a:latin typeface="Times New Roman"/>
                <a:cs typeface="Times New Roman"/>
              </a:rPr>
              <a:t>НА</a:t>
            </a:r>
            <a:r>
              <a:rPr sz="2800" b="1" spc="-114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74260"/>
                </a:solidFill>
                <a:latin typeface="Times New Roman"/>
                <a:cs typeface="Times New Roman"/>
              </a:rPr>
              <a:t>ЛИНГВИСТИЧЕСКУЮ</a:t>
            </a:r>
            <a:r>
              <a:rPr sz="2800" b="1" spc="-70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74260"/>
                </a:solidFill>
                <a:latin typeface="Times New Roman"/>
                <a:cs typeface="Times New Roman"/>
              </a:rPr>
              <a:t>ТЕМУ)</a:t>
            </a:r>
            <a:endParaRPr sz="280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  <a:spcBef>
                <a:spcPts val="1985"/>
              </a:spcBef>
            </a:pP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Тематика</a:t>
            </a: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цитат,</a:t>
            </a:r>
            <a:r>
              <a:rPr sz="32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которые</a:t>
            </a:r>
            <a:r>
              <a:rPr sz="32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могут</a:t>
            </a:r>
            <a:r>
              <a:rPr sz="32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быть</a:t>
            </a:r>
            <a:r>
              <a:rPr sz="32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предложены</a:t>
            </a: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ОГЭ: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80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РУССКИЙ</a:t>
            </a:r>
            <a:r>
              <a:rPr sz="2800" b="1" spc="-11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E2B45"/>
                </a:solidFill>
                <a:latin typeface="Times New Roman"/>
                <a:cs typeface="Times New Roman"/>
              </a:rPr>
              <a:t>ЯЗЫК,</a:t>
            </a:r>
            <a:r>
              <a:rPr sz="2800" b="1" spc="-12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E2B45"/>
                </a:solidFill>
                <a:latin typeface="Times New Roman"/>
                <a:cs typeface="Times New Roman"/>
              </a:rPr>
              <a:t>ЕГО</a:t>
            </a:r>
            <a:r>
              <a:rPr sz="2800" b="1" spc="-12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БОГАТСТВО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40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dirty="0">
                <a:solidFill>
                  <a:srgbClr val="0E2B45"/>
                </a:solidFill>
                <a:latin typeface="Times New Roman"/>
                <a:cs typeface="Times New Roman"/>
              </a:rPr>
              <a:t>РЕЧЬ,</a:t>
            </a:r>
            <a:r>
              <a:rPr sz="2800" b="1" spc="-11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E2B45"/>
                </a:solidFill>
                <a:latin typeface="Times New Roman"/>
                <a:cs typeface="Times New Roman"/>
              </a:rPr>
              <a:t>ГРАМОТНОСТЬ</a:t>
            </a:r>
            <a:r>
              <a:rPr sz="2800" b="1" spc="-8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E2B45"/>
                </a:solidFill>
                <a:latin typeface="Times New Roman"/>
                <a:cs typeface="Times New Roman"/>
              </a:rPr>
              <a:t>РЕЧИ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55" dirty="0">
                <a:solidFill>
                  <a:srgbClr val="0E2B45"/>
                </a:solidFill>
                <a:latin typeface="Times New Roman"/>
                <a:cs typeface="Times New Roman"/>
              </a:rPr>
              <a:t>ТЕКСТ,</a:t>
            </a:r>
            <a:r>
              <a:rPr sz="2800" b="1" spc="-1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E2B45"/>
                </a:solidFill>
                <a:latin typeface="Times New Roman"/>
                <a:cs typeface="Times New Roman"/>
              </a:rPr>
              <a:t>ЕГО</a:t>
            </a:r>
            <a:r>
              <a:rPr sz="2800" b="1" spc="-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ОСОБЕННОСТИ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40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25" dirty="0">
                <a:solidFill>
                  <a:srgbClr val="0E2B45"/>
                </a:solidFill>
                <a:latin typeface="Times New Roman"/>
                <a:cs typeface="Times New Roman"/>
              </a:rPr>
              <a:t>РОЛЬ</a:t>
            </a:r>
            <a:r>
              <a:rPr sz="2800" b="1" spc="-11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E2B45"/>
                </a:solidFill>
                <a:latin typeface="Times New Roman"/>
                <a:cs typeface="Times New Roman"/>
              </a:rPr>
              <a:t>ХУДОЖЕСТВЕННЫХ</a:t>
            </a:r>
            <a:r>
              <a:rPr sz="2800" b="1" spc="-7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E2B45"/>
                </a:solidFill>
                <a:latin typeface="Times New Roman"/>
                <a:cs typeface="Times New Roman"/>
              </a:rPr>
              <a:t>СРЕДСТВ</a:t>
            </a:r>
            <a:r>
              <a:rPr sz="2800" b="1" spc="-10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ЯЗЫКА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ЛЕКСИКА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40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МОРФОЛОГИЯ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40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СИНТАКСИС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ГРАММАТИКА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40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5" dirty="0">
                <a:solidFill>
                  <a:srgbClr val="0E2B45"/>
                </a:solidFill>
                <a:latin typeface="Times New Roman"/>
                <a:cs typeface="Times New Roman"/>
              </a:rPr>
              <a:t>ПУНКТ</a:t>
            </a:r>
            <a:r>
              <a:rPr sz="2800" b="1" spc="-545" dirty="0">
                <a:solidFill>
                  <a:srgbClr val="0E2B45"/>
                </a:solidFill>
                <a:latin typeface="Times New Roman"/>
                <a:cs typeface="Times New Roman"/>
              </a:rPr>
              <a:t>У</a:t>
            </a:r>
            <a:r>
              <a:rPr sz="2800" b="1" spc="-5" dirty="0">
                <a:solidFill>
                  <a:srgbClr val="0E2B45"/>
                </a:solidFill>
                <a:latin typeface="Times New Roman"/>
                <a:cs typeface="Times New Roman"/>
              </a:rPr>
              <a:t>АЦИ</a:t>
            </a:r>
            <a:r>
              <a:rPr sz="2800" b="1" spc="5" dirty="0">
                <a:solidFill>
                  <a:srgbClr val="0E2B45"/>
                </a:solidFill>
                <a:latin typeface="Times New Roman"/>
                <a:cs typeface="Times New Roman"/>
              </a:rPr>
              <a:t>Я</a:t>
            </a:r>
            <a:r>
              <a:rPr sz="2800" b="1" spc="-12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E2B45"/>
                </a:solidFill>
                <a:latin typeface="Times New Roman"/>
                <a:cs typeface="Times New Roman"/>
              </a:rPr>
              <a:t>(РОЛЬ</a:t>
            </a:r>
            <a:r>
              <a:rPr sz="2800" b="1" spc="-11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E2B45"/>
                </a:solidFill>
                <a:latin typeface="Times New Roman"/>
                <a:cs typeface="Times New Roman"/>
              </a:rPr>
              <a:t>ЗНАКОВ</a:t>
            </a:r>
            <a:r>
              <a:rPr sz="2800" b="1" spc="-10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ПРЕПИНАНИЯ)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5714"/>
              <a:buFont typeface="Wingdings"/>
              <a:buChar char=""/>
              <a:tabLst>
                <a:tab pos="469265" algn="l"/>
              </a:tabLst>
            </a:pPr>
            <a:r>
              <a:rPr sz="28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СЛОВООБРАЗОВАНИЕ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137160"/>
            <a:ext cx="11466830" cy="584200"/>
          </a:xfrm>
          <a:custGeom>
            <a:avLst/>
            <a:gdLst/>
            <a:ahLst/>
            <a:cxnLst/>
            <a:rect l="l" t="t" r="r" b="b"/>
            <a:pathLst>
              <a:path w="11466830" h="584200">
                <a:moveTo>
                  <a:pt x="11466576" y="0"/>
                </a:moveTo>
                <a:lnTo>
                  <a:pt x="0" y="0"/>
                </a:lnTo>
                <a:lnTo>
                  <a:pt x="0" y="583692"/>
                </a:lnTo>
                <a:lnTo>
                  <a:pt x="11466576" y="583692"/>
                </a:lnTo>
                <a:lnTo>
                  <a:pt x="11466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657" rIns="0" bIns="0" rtlCol="0">
            <a:spAutoFit/>
          </a:bodyPr>
          <a:lstStyle/>
          <a:p>
            <a:pPr marL="276352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003399"/>
                </a:solidFill>
              </a:rPr>
              <a:t>ЦИТАТЫ</a:t>
            </a:r>
            <a:r>
              <a:rPr spc="-95" dirty="0">
                <a:solidFill>
                  <a:srgbClr val="003399"/>
                </a:solidFill>
              </a:rPr>
              <a:t> </a:t>
            </a:r>
            <a:r>
              <a:rPr dirty="0">
                <a:solidFill>
                  <a:srgbClr val="003399"/>
                </a:solidFill>
              </a:rPr>
              <a:t>О</a:t>
            </a:r>
            <a:r>
              <a:rPr spc="-60" dirty="0">
                <a:solidFill>
                  <a:srgbClr val="003399"/>
                </a:solidFill>
              </a:rPr>
              <a:t> </a:t>
            </a:r>
            <a:r>
              <a:rPr spc="-10" dirty="0">
                <a:solidFill>
                  <a:srgbClr val="003399"/>
                </a:solidFill>
              </a:rPr>
              <a:t>РУССКОМ</a:t>
            </a:r>
            <a:r>
              <a:rPr spc="-80" dirty="0">
                <a:solidFill>
                  <a:srgbClr val="003399"/>
                </a:solidFill>
              </a:rPr>
              <a:t> </a:t>
            </a:r>
            <a:r>
              <a:rPr spc="-10" dirty="0">
                <a:solidFill>
                  <a:srgbClr val="003399"/>
                </a:solidFill>
              </a:rPr>
              <a:t>ЯЗЫКЕ</a:t>
            </a:r>
          </a:p>
        </p:txBody>
      </p:sp>
      <p:sp>
        <p:nvSpPr>
          <p:cNvPr id="4" name="object 4"/>
          <p:cNvSpPr/>
          <p:nvPr/>
        </p:nvSpPr>
        <p:spPr>
          <a:xfrm>
            <a:off x="373379" y="906780"/>
            <a:ext cx="11466830" cy="5659120"/>
          </a:xfrm>
          <a:custGeom>
            <a:avLst/>
            <a:gdLst/>
            <a:ahLst/>
            <a:cxnLst/>
            <a:rect l="l" t="t" r="r" b="b"/>
            <a:pathLst>
              <a:path w="11466830" h="5659120">
                <a:moveTo>
                  <a:pt x="11466576" y="0"/>
                </a:moveTo>
                <a:lnTo>
                  <a:pt x="0" y="0"/>
                </a:lnTo>
                <a:lnTo>
                  <a:pt x="0" y="5658612"/>
                </a:lnTo>
                <a:lnTo>
                  <a:pt x="11466576" y="5658612"/>
                </a:lnTo>
                <a:lnTo>
                  <a:pt x="11466576" y="0"/>
                </a:lnTo>
                <a:close/>
              </a:path>
            </a:pathLst>
          </a:custGeom>
          <a:solidFill>
            <a:srgbClr val="D9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119" y="901750"/>
            <a:ext cx="11312525" cy="553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7000"/>
              </a:lnSpc>
              <a:spcBef>
                <a:spcPts val="95"/>
              </a:spcBef>
              <a:buSzPct val="101923"/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Русский</a:t>
            </a:r>
            <a:r>
              <a:rPr sz="2600" spc="10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22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советский</a:t>
            </a:r>
            <a:r>
              <a:rPr sz="2600" spc="22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писатель,</a:t>
            </a:r>
            <a:r>
              <a:rPr sz="2600" spc="229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сценарист</a:t>
            </a:r>
            <a:r>
              <a:rPr sz="2600" spc="22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22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педагог</a:t>
            </a:r>
            <a:r>
              <a:rPr sz="2600" spc="225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К.</a:t>
            </a:r>
            <a:r>
              <a:rPr sz="2600" b="1" spc="-125" dirty="0">
                <a:latin typeface="Times New Roman"/>
                <a:cs typeface="Times New Roman"/>
              </a:rPr>
              <a:t> </a:t>
            </a:r>
            <a:r>
              <a:rPr sz="2600" b="1" spc="-275" dirty="0">
                <a:latin typeface="Times New Roman"/>
                <a:cs typeface="Times New Roman"/>
              </a:rPr>
              <a:t>Г.</a:t>
            </a:r>
            <a:r>
              <a:rPr sz="2600" b="1" spc="114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Паустовский </a:t>
            </a:r>
            <a:r>
              <a:rPr sz="2600" dirty="0">
                <a:latin typeface="Times New Roman"/>
                <a:cs typeface="Times New Roman"/>
              </a:rPr>
              <a:t>утверждал: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«С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русским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языком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можно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творить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чудеса.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Нет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ничего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такого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dirty="0">
                <a:latin typeface="Times New Roman"/>
                <a:cs typeface="Times New Roman"/>
              </a:rPr>
              <a:t>жизни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нашем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сознании,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чего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нельзя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было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бы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передать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русским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словом… </a:t>
            </a:r>
            <a:r>
              <a:rPr sz="2600" dirty="0">
                <a:latin typeface="Times New Roman"/>
                <a:cs typeface="Times New Roman"/>
              </a:rPr>
              <a:t>Нет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таких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звуков,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красок,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образов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мыслей,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для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которых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не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нашлось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бы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dirty="0">
                <a:latin typeface="Times New Roman"/>
                <a:cs typeface="Times New Roman"/>
              </a:rPr>
              <a:t>нашем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языке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точного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выражения».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Font typeface="Wingdings"/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7000"/>
              </a:lnSpc>
              <a:buSzPct val="101923"/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Русский</a:t>
            </a:r>
            <a:r>
              <a:rPr sz="2600" spc="3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писатель</a:t>
            </a:r>
            <a:r>
              <a:rPr sz="2600" spc="3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3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переводчик</a:t>
            </a:r>
            <a:r>
              <a:rPr sz="2600" spc="3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А.</a:t>
            </a:r>
            <a:r>
              <a:rPr sz="2600" b="1" spc="-1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И.</a:t>
            </a:r>
            <a:r>
              <a:rPr sz="2600" b="1" spc="-1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Куприн</a:t>
            </a:r>
            <a:r>
              <a:rPr sz="2600" b="1" spc="3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утверждал:</a:t>
            </a:r>
            <a:r>
              <a:rPr sz="2600" spc="3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«Русский</a:t>
            </a:r>
            <a:r>
              <a:rPr sz="2600" spc="3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язык</a:t>
            </a:r>
            <a:r>
              <a:rPr sz="2600" spc="36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dirty="0">
                <a:latin typeface="Times New Roman"/>
                <a:cs typeface="Times New Roman"/>
              </a:rPr>
              <a:t>умелых</a:t>
            </a:r>
            <a:r>
              <a:rPr sz="2600" spc="14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руках</a:t>
            </a:r>
            <a:r>
              <a:rPr sz="2600" spc="14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14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14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опытных</a:t>
            </a:r>
            <a:r>
              <a:rPr sz="2600" spc="13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устах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-</a:t>
            </a:r>
            <a:r>
              <a:rPr sz="2600" spc="14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красив,</a:t>
            </a:r>
            <a:r>
              <a:rPr sz="2600" spc="14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певуч,</a:t>
            </a:r>
            <a:r>
              <a:rPr sz="2600" spc="13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выразителен,</a:t>
            </a:r>
            <a:r>
              <a:rPr sz="2600" spc="140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гибок, </a:t>
            </a:r>
            <a:r>
              <a:rPr sz="2600" dirty="0">
                <a:latin typeface="Times New Roman"/>
                <a:cs typeface="Times New Roman"/>
              </a:rPr>
              <a:t>послушен,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ловок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вместителен».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Font typeface="Wingdings"/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7000"/>
              </a:lnSpc>
              <a:buSzPct val="101923"/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Писатель,</a:t>
            </a:r>
            <a:r>
              <a:rPr sz="2600" spc="5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журналист</a:t>
            </a:r>
            <a:r>
              <a:rPr sz="2600" spc="10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10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публицист</a:t>
            </a:r>
            <a:r>
              <a:rPr sz="2600" spc="100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В.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-270" dirty="0">
                <a:latin typeface="Times New Roman"/>
                <a:cs typeface="Times New Roman"/>
              </a:rPr>
              <a:t>Г.</a:t>
            </a:r>
            <a:r>
              <a:rPr sz="2600" b="1" spc="1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Короленко</a:t>
            </a:r>
            <a:r>
              <a:rPr sz="2600" b="1" spc="9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утверждал:</a:t>
            </a:r>
            <a:r>
              <a:rPr sz="2600" spc="95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«Русский </a:t>
            </a:r>
            <a:r>
              <a:rPr sz="2600" dirty="0">
                <a:latin typeface="Times New Roman"/>
                <a:cs typeface="Times New Roman"/>
              </a:rPr>
              <a:t>язык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достаточно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богат,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он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обладает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всеми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средствами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для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выражения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самых </a:t>
            </a:r>
            <a:r>
              <a:rPr sz="2600" dirty="0">
                <a:latin typeface="Times New Roman"/>
                <a:cs typeface="Times New Roman"/>
              </a:rPr>
              <a:t>тонких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ощущений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оттенков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мысли».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12026265" cy="688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(1)Я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что-</a:t>
            </a:r>
            <a:r>
              <a:rPr sz="1500" dirty="0">
                <a:latin typeface="Times New Roman"/>
                <a:cs typeface="Times New Roman"/>
              </a:rPr>
              <a:t>то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слышал ни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об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одном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мальчишке,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который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мог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пробраться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дровяной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склад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подойти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Урсу.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(2)Но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знаю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девчонку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–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она</a:t>
            </a:r>
            <a:r>
              <a:rPr sz="1500" spc="-10" dirty="0">
                <a:latin typeface="Times New Roman"/>
                <a:cs typeface="Times New Roman"/>
              </a:rPr>
              <a:t> может.</a:t>
            </a:r>
            <a:endParaRPr sz="1500">
              <a:latin typeface="Times New Roman"/>
              <a:cs typeface="Times New Roman"/>
            </a:endParaRPr>
          </a:p>
          <a:p>
            <a:pPr marL="12700" marR="337185" indent="269240" algn="just">
              <a:lnSpc>
                <a:spcPct val="100000"/>
              </a:lnSpc>
            </a:pPr>
            <a:r>
              <a:rPr sz="1500" spc="-20" dirty="0">
                <a:latin typeface="Times New Roman"/>
                <a:cs typeface="Times New Roman"/>
              </a:rPr>
              <a:t>(3)Урс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огромный.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(4)У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него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шерсть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свалялась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сосульками.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(5)Со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лба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сосульки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спадают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глаза.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(6)Урс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пострашнее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любого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волка.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(7)У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него </a:t>
            </a:r>
            <a:r>
              <a:rPr sz="1500" spc="-10" dirty="0">
                <a:latin typeface="Times New Roman"/>
                <a:cs typeface="Times New Roman"/>
              </a:rPr>
              <a:t>холодные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глаза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влажные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клыки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величиной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палец.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(8)Он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одного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жулика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сорвал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штаны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покусал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его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будь </a:t>
            </a:r>
            <a:r>
              <a:rPr sz="1500" dirty="0">
                <a:latin typeface="Times New Roman"/>
                <a:cs typeface="Times New Roman"/>
              </a:rPr>
              <a:t>здоров.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(9)Страшно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злобный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пёс. </a:t>
            </a:r>
            <a:r>
              <a:rPr sz="1500" dirty="0">
                <a:latin typeface="Times New Roman"/>
                <a:cs typeface="Times New Roman"/>
              </a:rPr>
              <a:t>(10)Но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20" dirty="0">
                <a:latin typeface="Times New Roman"/>
                <a:cs typeface="Times New Roman"/>
              </a:rPr>
              <a:t> говорит,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что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добряк.</a:t>
            </a:r>
            <a:endParaRPr sz="1500">
              <a:latin typeface="Times New Roman"/>
              <a:cs typeface="Times New Roman"/>
            </a:endParaRPr>
          </a:p>
          <a:p>
            <a:pPr marL="12700" marR="65405" indent="269240">
              <a:lnSpc>
                <a:spcPct val="100000"/>
              </a:lnSpc>
            </a:pPr>
            <a:r>
              <a:rPr sz="1500" spc="-10" dirty="0">
                <a:latin typeface="Times New Roman"/>
                <a:cs typeface="Times New Roman"/>
              </a:rPr>
              <a:t>(11)У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своей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собаки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надежды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собаку –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стала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присматриваться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Урсу.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(12)Расхаживала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дровяного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склада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всё </a:t>
            </a:r>
            <a:r>
              <a:rPr sz="1500" dirty="0">
                <a:latin typeface="Times New Roman"/>
                <a:cs typeface="Times New Roman"/>
              </a:rPr>
              <a:t>посматривала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Урса.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(13)А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обращал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неё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внимания.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(14)Тогда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подошла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рыжей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проволоке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дёрнула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так,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что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раздался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звон.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(15)В</a:t>
            </a:r>
            <a:r>
              <a:rPr sz="1500" spc="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два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прыжка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Урс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очутился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рядом.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(16)Глаза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блестели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из-за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шерстяных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сосулек,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желтоватые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клыки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грозно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обнажились.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(17)Он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хрипло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зарычал,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но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стояла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месте.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(18)Урс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отрывисто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залаял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бросился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5" dirty="0">
                <a:latin typeface="Times New Roman"/>
                <a:cs typeface="Times New Roman"/>
              </a:rPr>
              <a:t> проволоку,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которая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прогнулась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зазвенела. (19)В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своей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злобе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почувствовал </a:t>
            </a:r>
            <a:r>
              <a:rPr sz="1500" dirty="0">
                <a:latin typeface="Times New Roman"/>
                <a:cs typeface="Times New Roman"/>
              </a:rPr>
              <a:t>шипов.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(20)Кэт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приблизила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нему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посиневшее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лицо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заговорила.</a:t>
            </a:r>
            <a:endParaRPr sz="1500">
              <a:latin typeface="Times New Roman"/>
              <a:cs typeface="Times New Roman"/>
            </a:endParaRPr>
          </a:p>
          <a:p>
            <a:pPr marL="12700" marR="106680" indent="26924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Times New Roman"/>
                <a:cs typeface="Times New Roman"/>
              </a:rPr>
              <a:t>(21)Оказывается,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собаку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мало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кормить.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(22)Необходимо,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чтобы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ней</a:t>
            </a:r>
            <a:r>
              <a:rPr sz="1500" spc="-10" dirty="0">
                <a:latin typeface="Times New Roman"/>
                <a:cs typeface="Times New Roman"/>
              </a:rPr>
              <a:t> разговаривали.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(23)С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Урсом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никто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разговаривал. (24)Представьте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себе, </a:t>
            </a:r>
            <a:r>
              <a:rPr sz="1500" dirty="0">
                <a:latin typeface="Times New Roman"/>
                <a:cs typeface="Times New Roman"/>
              </a:rPr>
              <a:t>что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мимо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вас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идёт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множество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людей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никто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вас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замечает,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никто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вами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0" dirty="0">
                <a:latin typeface="Times New Roman"/>
                <a:cs typeface="Times New Roman"/>
              </a:rPr>
              <a:t> разговаривает.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(25)Это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потяжелее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голода.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(26)Честное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слово.</a:t>
            </a:r>
            <a:endParaRPr sz="1500">
              <a:latin typeface="Times New Roman"/>
              <a:cs typeface="Times New Roman"/>
            </a:endParaRPr>
          </a:p>
          <a:p>
            <a:pPr marL="28194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(27)Кэт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заговорила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Урсом.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(28)Он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рычал,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рвал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проволоку,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уговаривала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его,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называла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ласковыми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именами,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словно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перед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ней</a:t>
            </a:r>
            <a:r>
              <a:rPr sz="1500" spc="-25" dirty="0">
                <a:latin typeface="Times New Roman"/>
                <a:cs typeface="Times New Roman"/>
              </a:rPr>
              <a:t> был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беспомощный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щенок,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большелапый,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10" dirty="0">
                <a:latin typeface="Times New Roman"/>
                <a:cs typeface="Times New Roman"/>
              </a:rPr>
              <a:t> шелковистой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шерстью,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ещё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научившийся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лаять.</a:t>
            </a:r>
            <a:endParaRPr sz="1500">
              <a:latin typeface="Times New Roman"/>
              <a:cs typeface="Times New Roman"/>
            </a:endParaRPr>
          </a:p>
          <a:p>
            <a:pPr marL="12700" marR="200660" indent="269240" algn="just">
              <a:lnSpc>
                <a:spcPct val="100000"/>
              </a:lnSpc>
            </a:pPr>
            <a:r>
              <a:rPr sz="1500" spc="-20" dirty="0">
                <a:latin typeface="Times New Roman"/>
                <a:cs typeface="Times New Roman"/>
              </a:rPr>
              <a:t>(29)Урс,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конечно,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понимал,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чём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говорит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Кэт: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собака,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которой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никто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никогда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разговаривал,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понимает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слов.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(30)Но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чувствовал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в </a:t>
            </a:r>
            <a:r>
              <a:rPr sz="1500" dirty="0">
                <a:latin typeface="Times New Roman"/>
                <a:cs typeface="Times New Roman"/>
              </a:rPr>
              <a:t>голосе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длинноногой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девчонки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то,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чего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ему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недоставало.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(31)Он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понимал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слова,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голос.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(32)Её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голос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понравился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Урсу,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пришёлся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ему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душе.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(33)Он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даже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наклонил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голову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набок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это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первый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признак,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что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собака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слушает,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участвует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разговоре.</a:t>
            </a:r>
            <a:endParaRPr sz="1500">
              <a:latin typeface="Times New Roman"/>
              <a:cs typeface="Times New Roman"/>
            </a:endParaRPr>
          </a:p>
          <a:p>
            <a:pPr marL="12700" marR="273050" indent="269240" algn="just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(34)Злобный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пёс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стал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поджидать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колючей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проволоки.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(35)Когда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она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приходила,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Урс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неловко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махал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хвостом,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ему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это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непривычно. </a:t>
            </a:r>
            <a:r>
              <a:rPr sz="1500" dirty="0">
                <a:latin typeface="Times New Roman"/>
                <a:cs typeface="Times New Roman"/>
              </a:rPr>
              <a:t>(36)Она,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конечно,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приносила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ему</a:t>
            </a:r>
            <a:r>
              <a:rPr sz="1500" spc="-20" dirty="0">
                <a:latin typeface="Times New Roman"/>
                <a:cs typeface="Times New Roman"/>
              </a:rPr>
              <a:t> кое-</a:t>
            </a:r>
            <a:r>
              <a:rPr sz="1500" dirty="0">
                <a:latin typeface="Times New Roman"/>
                <a:cs typeface="Times New Roman"/>
              </a:rPr>
              <a:t>что,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для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такого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здорового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пса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кусок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колбасы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хлебом –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ровным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счётом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ничего.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(37)Он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ждал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её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из-</a:t>
            </a:r>
            <a:r>
              <a:rPr sz="1500" spc="-25" dirty="0">
                <a:latin typeface="Times New Roman"/>
                <a:cs typeface="Times New Roman"/>
              </a:rPr>
              <a:t>за </a:t>
            </a:r>
            <a:r>
              <a:rPr sz="1500" spc="-10" dirty="0">
                <a:latin typeface="Times New Roman"/>
                <a:cs typeface="Times New Roman"/>
              </a:rPr>
              <a:t>колбасы.</a:t>
            </a:r>
            <a:endParaRPr sz="1500">
              <a:latin typeface="Times New Roman"/>
              <a:cs typeface="Times New Roman"/>
            </a:endParaRPr>
          </a:p>
          <a:p>
            <a:pPr marL="12700" marR="317500" indent="26924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Times New Roman"/>
                <a:cs typeface="Times New Roman"/>
              </a:rPr>
              <a:t>(38)Кэт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подолгу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стояла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морозе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перед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дровяным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складом,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Урс </a:t>
            </a:r>
            <a:r>
              <a:rPr sz="1500" dirty="0">
                <a:latin typeface="Times New Roman"/>
                <a:cs typeface="Times New Roman"/>
              </a:rPr>
              <a:t>сидел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снегу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смотрел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неё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сквозь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шерстяные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сосульки.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(39)И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вместо клыков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выпускал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кончик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языка.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(40)Потом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протянула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ему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руку. </a:t>
            </a:r>
            <a:r>
              <a:rPr sz="1500" dirty="0">
                <a:latin typeface="Times New Roman"/>
                <a:cs typeface="Times New Roman"/>
              </a:rPr>
              <a:t>(41)Он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зарычал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привычке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тут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же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поджал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хвост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стыда.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(42)Кэт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не </a:t>
            </a:r>
            <a:r>
              <a:rPr sz="1500" spc="-10" dirty="0">
                <a:latin typeface="Times New Roman"/>
                <a:cs typeface="Times New Roman"/>
              </a:rPr>
              <a:t>отдёрнула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руку.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(43)Она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была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или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очень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смелой,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или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очень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доверяла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Урсу.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(44)Она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запустила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руку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его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грязную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нечёсаную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шерсть.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(45)И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он </a:t>
            </a:r>
            <a:r>
              <a:rPr sz="1500" dirty="0">
                <a:latin typeface="Times New Roman"/>
                <a:cs typeface="Times New Roman"/>
              </a:rPr>
              <a:t>зажмурил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глаза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счастья.</a:t>
            </a:r>
            <a:endParaRPr sz="1500">
              <a:latin typeface="Times New Roman"/>
              <a:cs typeface="Times New Roman"/>
            </a:endParaRPr>
          </a:p>
          <a:p>
            <a:pPr marL="12700" marR="659765" indent="26924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(46)В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один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воскресных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дней,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когда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склад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закрыт,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Кэт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подлезла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под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колючую </a:t>
            </a:r>
            <a:r>
              <a:rPr sz="1500" dirty="0">
                <a:latin typeface="Times New Roman"/>
                <a:cs typeface="Times New Roman"/>
              </a:rPr>
              <a:t>проволоку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двинулась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навстречу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Урсу.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(47)И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люди, </a:t>
            </a:r>
            <a:r>
              <a:rPr sz="1500" dirty="0">
                <a:latin typeface="Times New Roman"/>
                <a:cs typeface="Times New Roman"/>
              </a:rPr>
              <a:t>идущие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мимо,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заволновались,</a:t>
            </a:r>
            <a:r>
              <a:rPr sz="1500" dirty="0">
                <a:latin typeface="Times New Roman"/>
                <a:cs typeface="Times New Roman"/>
              </a:rPr>
              <a:t> закричали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страха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глупую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тонконогую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девчонку, </a:t>
            </a:r>
            <a:r>
              <a:rPr sz="1500" spc="-20" dirty="0">
                <a:latin typeface="Times New Roman"/>
                <a:cs typeface="Times New Roman"/>
              </a:rPr>
              <a:t>которая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оказалась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лицом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лицу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страшным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Урсом.</a:t>
            </a:r>
            <a:endParaRPr sz="1500">
              <a:latin typeface="Times New Roman"/>
              <a:cs typeface="Times New Roman"/>
            </a:endParaRPr>
          </a:p>
          <a:p>
            <a:pPr marL="12700" marR="5080" indent="26924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(48)Но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она-</a:t>
            </a:r>
            <a:r>
              <a:rPr sz="1500" dirty="0">
                <a:latin typeface="Times New Roman"/>
                <a:cs typeface="Times New Roman"/>
              </a:rPr>
              <a:t>то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знала,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что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Урс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добряк.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(49)И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разорвал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её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части,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а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тёрся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кудлатой </a:t>
            </a:r>
            <a:r>
              <a:rPr sz="1500" dirty="0">
                <a:latin typeface="Times New Roman"/>
                <a:cs typeface="Times New Roman"/>
              </a:rPr>
              <a:t>мордой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её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ногу. </a:t>
            </a:r>
            <a:r>
              <a:rPr sz="1500" dirty="0">
                <a:latin typeface="Times New Roman"/>
                <a:cs typeface="Times New Roman"/>
              </a:rPr>
              <a:t>(50)Кэт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усадила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огромного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пса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стала расчёсывать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его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гребнем.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(51)Она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рвала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гребень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всех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сил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попробуй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расчеши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такого!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но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Урс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рычал,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огрызался.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(52)Терпел.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(53)Ему </a:t>
            </a:r>
            <a:r>
              <a:rPr sz="1500" dirty="0">
                <a:latin typeface="Times New Roman"/>
                <a:cs typeface="Times New Roman"/>
              </a:rPr>
              <a:t>даже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было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приятно,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благодарностью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поглядывал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девочку.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(54)Она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дала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Урсу </a:t>
            </a:r>
            <a:r>
              <a:rPr sz="1500" spc="-10" dirty="0">
                <a:latin typeface="Times New Roman"/>
                <a:cs typeface="Times New Roman"/>
              </a:rPr>
              <a:t>какие-</a:t>
            </a:r>
            <a:r>
              <a:rPr sz="1500" dirty="0">
                <a:latin typeface="Times New Roman"/>
                <a:cs typeface="Times New Roman"/>
              </a:rPr>
              <a:t>то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витамины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для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глаз.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(55)И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лизнул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их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языком.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Times New Roman"/>
                <a:cs typeface="Times New Roman"/>
              </a:rPr>
              <a:t>(56)Потом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они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пошли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между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штабелей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дров,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рядом,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Урс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Кэт.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(По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Ю.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Яковлеву*)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0"/>
            <a:ext cx="11466830" cy="506095"/>
          </a:xfrm>
          <a:custGeom>
            <a:avLst/>
            <a:gdLst/>
            <a:ahLst/>
            <a:cxnLst/>
            <a:rect l="l" t="t" r="r" b="b"/>
            <a:pathLst>
              <a:path w="11466830" h="506095">
                <a:moveTo>
                  <a:pt x="0" y="505968"/>
                </a:moveTo>
                <a:lnTo>
                  <a:pt x="11466576" y="505968"/>
                </a:lnTo>
                <a:lnTo>
                  <a:pt x="11466576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309" y="18999"/>
            <a:ext cx="5451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3399"/>
                </a:solidFill>
              </a:rPr>
              <a:t>ПРИМЕР</a:t>
            </a:r>
            <a:r>
              <a:rPr spc="-100" dirty="0">
                <a:solidFill>
                  <a:srgbClr val="003399"/>
                </a:solidFill>
              </a:rPr>
              <a:t> </a:t>
            </a:r>
            <a:r>
              <a:rPr dirty="0">
                <a:solidFill>
                  <a:srgbClr val="003399"/>
                </a:solidFill>
              </a:rPr>
              <a:t>СОЧИНЕНИЯ</a:t>
            </a:r>
            <a:r>
              <a:rPr spc="-95" dirty="0">
                <a:solidFill>
                  <a:srgbClr val="003399"/>
                </a:solidFill>
              </a:rPr>
              <a:t> </a:t>
            </a:r>
            <a:r>
              <a:rPr spc="-20" dirty="0">
                <a:solidFill>
                  <a:srgbClr val="003399"/>
                </a:solidFill>
              </a:rPr>
              <a:t>13.1</a:t>
            </a:r>
          </a:p>
        </p:txBody>
      </p:sp>
      <p:sp>
        <p:nvSpPr>
          <p:cNvPr id="4" name="object 4"/>
          <p:cNvSpPr/>
          <p:nvPr/>
        </p:nvSpPr>
        <p:spPr>
          <a:xfrm>
            <a:off x="83819" y="505968"/>
            <a:ext cx="12037060" cy="6278880"/>
          </a:xfrm>
          <a:custGeom>
            <a:avLst/>
            <a:gdLst/>
            <a:ahLst/>
            <a:cxnLst/>
            <a:rect l="l" t="t" r="r" b="b"/>
            <a:pathLst>
              <a:path w="12037060" h="6278880">
                <a:moveTo>
                  <a:pt x="12036552" y="0"/>
                </a:moveTo>
                <a:lnTo>
                  <a:pt x="0" y="0"/>
                </a:lnTo>
                <a:lnTo>
                  <a:pt x="0" y="6278880"/>
                </a:lnTo>
                <a:lnTo>
                  <a:pt x="12036552" y="6278880"/>
                </a:lnTo>
                <a:lnTo>
                  <a:pt x="120365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864" y="529539"/>
            <a:ext cx="11880850" cy="615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421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Задание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13.1.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Напишите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сочинение-</a:t>
            </a:r>
            <a:r>
              <a:rPr sz="2200" dirty="0">
                <a:latin typeface="Times New Roman"/>
                <a:cs typeface="Times New Roman"/>
              </a:rPr>
              <a:t>рассуждение,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раскрывая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смысл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высказывания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известного </a:t>
            </a:r>
            <a:r>
              <a:rPr sz="2200" dirty="0">
                <a:latin typeface="Times New Roman"/>
                <a:cs typeface="Times New Roman"/>
              </a:rPr>
              <a:t>лингвиста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Фёдора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Ивановича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Буслаева: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«Вся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сила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суждения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содержится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сказуемом.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Без сказуемого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не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может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быть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суждения».</a:t>
            </a:r>
            <a:endParaRPr sz="2200">
              <a:latin typeface="Times New Roman"/>
              <a:cs typeface="Times New Roman"/>
            </a:endParaRPr>
          </a:p>
          <a:p>
            <a:pPr marL="12700" marR="5080" indent="685800" algn="just">
              <a:lnSpc>
                <a:spcPts val="2880"/>
              </a:lnSpc>
              <a:spcBef>
                <a:spcPts val="9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Известный</a:t>
            </a:r>
            <a:r>
              <a:rPr sz="2400" spc="11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лингвист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Фёдор</a:t>
            </a:r>
            <a:r>
              <a:rPr sz="2400" spc="11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Иванович</a:t>
            </a:r>
            <a:r>
              <a:rPr sz="2400" spc="1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Буслаев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утверждал:</a:t>
            </a:r>
            <a:r>
              <a:rPr sz="2400" spc="11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«Вся</a:t>
            </a:r>
            <a:r>
              <a:rPr sz="2400" spc="1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сила</a:t>
            </a:r>
            <a:r>
              <a:rPr sz="2400" spc="11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суждения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содержится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сказуемом.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сказуемого</a:t>
            </a:r>
            <a:r>
              <a:rPr sz="2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может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суждения».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Попробую</a:t>
            </a:r>
            <a:r>
              <a:rPr sz="2400" spc="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раскрыть</a:t>
            </a:r>
            <a:endParaRPr sz="2400">
              <a:latin typeface="Times New Roman"/>
              <a:cs typeface="Times New Roman"/>
            </a:endParaRPr>
          </a:p>
          <a:p>
            <a:pPr marL="12700" marR="7620" algn="just">
              <a:lnSpc>
                <a:spcPts val="288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смысл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данного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высказывания,</a:t>
            </a:r>
            <a:r>
              <a:rPr sz="24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которым</a:t>
            </a:r>
            <a:r>
              <a:rPr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трудно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согласиться.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Действительно,</a:t>
            </a:r>
            <a:r>
              <a:rPr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сказуемое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главный</a:t>
            </a:r>
            <a:r>
              <a:rPr sz="2400" spc="2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член</a:t>
            </a:r>
            <a:r>
              <a:rPr sz="2400" spc="2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предложения,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который</a:t>
            </a:r>
            <a:r>
              <a:rPr sz="2400" spc="2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обозначает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действие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предмета,</a:t>
            </a:r>
            <a:r>
              <a:rPr sz="2400" spc="24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может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выражаться</a:t>
            </a:r>
            <a:r>
              <a:rPr sz="24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любой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частью</a:t>
            </a:r>
            <a:r>
              <a:rPr sz="24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речи.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4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сказуемых</a:t>
            </a:r>
            <a:r>
              <a:rPr sz="24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трудно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представить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повествование.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85"/>
              </a:lnSpc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помогают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описать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действия,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отношения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между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событиями,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людьми.</a:t>
            </a:r>
            <a:endParaRPr sz="2400">
              <a:latin typeface="Times New Roman"/>
              <a:cs typeface="Times New Roman"/>
            </a:endParaRPr>
          </a:p>
          <a:p>
            <a:pPr marL="12700" marR="5080" indent="609600" algn="just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Обратимся</a:t>
            </a:r>
            <a:r>
              <a:rPr sz="2400" spc="26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400" spc="26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тексту</a:t>
            </a:r>
            <a:r>
              <a:rPr sz="2400" spc="27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Ю.Яковлева,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400" spc="27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котором</a:t>
            </a:r>
            <a:r>
              <a:rPr sz="2400" spc="27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рассказывается</a:t>
            </a:r>
            <a:r>
              <a:rPr sz="2400" spc="550" dirty="0">
                <a:solidFill>
                  <a:srgbClr val="C0000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spc="26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девочке</a:t>
            </a:r>
            <a:r>
              <a:rPr sz="2400" spc="2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Кэт,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приручившей</a:t>
            </a:r>
            <a:r>
              <a:rPr sz="2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пса.</a:t>
            </a:r>
            <a:r>
              <a:rPr sz="2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Сказуемые</a:t>
            </a:r>
            <a:r>
              <a:rPr sz="2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«не</a:t>
            </a:r>
            <a:r>
              <a:rPr sz="24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разорвал,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тёрся,</a:t>
            </a:r>
            <a:r>
              <a:rPr sz="24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усадила,</a:t>
            </a:r>
            <a:r>
              <a:rPr sz="24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стала</a:t>
            </a:r>
            <a:r>
              <a:rPr sz="2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расчёсывать,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рычал,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335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огрызался…»</a:t>
            </a:r>
            <a:r>
              <a:rPr sz="24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помогают</a:t>
            </a:r>
            <a:r>
              <a:rPr sz="24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представить</a:t>
            </a:r>
            <a:r>
              <a:rPr sz="2400" spc="33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описываемые</a:t>
            </a:r>
            <a:r>
              <a:rPr sz="24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события,</a:t>
            </a:r>
            <a:r>
              <a:rPr sz="24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340" dirty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нарушая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последовательности</a:t>
            </a:r>
            <a:r>
              <a:rPr sz="2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совершения</a:t>
            </a:r>
            <a:r>
              <a:rPr sz="24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(предложения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49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56).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точно</a:t>
            </a:r>
            <a:r>
              <a:rPr sz="2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представляем,</a:t>
            </a:r>
            <a:r>
              <a:rPr sz="24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меняется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отношение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пса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девочке.</a:t>
            </a:r>
            <a:endParaRPr sz="2400">
              <a:latin typeface="Times New Roman"/>
              <a:cs typeface="Times New Roman"/>
            </a:endParaRPr>
          </a:p>
          <a:p>
            <a:pPr marL="6223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Рассуждение</a:t>
            </a:r>
            <a:r>
              <a:rPr sz="2400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автора</a:t>
            </a:r>
            <a:r>
              <a:rPr sz="2400" spc="11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том,</a:t>
            </a:r>
            <a:r>
              <a:rPr sz="2400" spc="11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sz="2400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нужно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относиться</a:t>
            </a:r>
            <a:r>
              <a:rPr sz="2400" spc="1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собаке,</a:t>
            </a:r>
            <a:r>
              <a:rPr sz="2400" spc="1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понятно</a:t>
            </a:r>
            <a:r>
              <a:rPr sz="2400" spc="11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благодаря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сказуемым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«мало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кормить,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разговаривали»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(предложения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21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25).</a:t>
            </a:r>
            <a:endParaRPr sz="2400">
              <a:latin typeface="Times New Roman"/>
              <a:cs typeface="Times New Roman"/>
            </a:endParaRPr>
          </a:p>
          <a:p>
            <a:pPr marL="622300" algn="just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Итак,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прав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Ф.И.Буслаев,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утверждая,</a:t>
            </a:r>
            <a:r>
              <a:rPr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«без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сказуемого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может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суждения».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4055" y="0"/>
            <a:ext cx="6596380" cy="1015365"/>
          </a:xfrm>
          <a:custGeom>
            <a:avLst/>
            <a:gdLst/>
            <a:ahLst/>
            <a:cxnLst/>
            <a:rect l="l" t="t" r="r" b="b"/>
            <a:pathLst>
              <a:path w="6596380" h="1015365">
                <a:moveTo>
                  <a:pt x="6595872" y="0"/>
                </a:moveTo>
                <a:lnTo>
                  <a:pt x="0" y="0"/>
                </a:lnTo>
                <a:lnTo>
                  <a:pt x="0" y="1014984"/>
                </a:lnTo>
                <a:lnTo>
                  <a:pt x="6595872" y="1014984"/>
                </a:lnTo>
                <a:lnTo>
                  <a:pt x="6595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1171" y="18999"/>
            <a:ext cx="4503420" cy="94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4260"/>
                </a:solidFill>
              </a:rPr>
              <a:t>ЗАДАНИЕ</a:t>
            </a:r>
            <a:r>
              <a:rPr spc="-30" dirty="0">
                <a:solidFill>
                  <a:srgbClr val="174260"/>
                </a:solidFill>
              </a:rPr>
              <a:t> </a:t>
            </a:r>
            <a:r>
              <a:rPr spc="-20" dirty="0">
                <a:solidFill>
                  <a:srgbClr val="174260"/>
                </a:solidFill>
              </a:rPr>
              <a:t>13.2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174260"/>
                </a:solidFill>
              </a:rPr>
              <a:t>(СОЧИНЕНИЕ</a:t>
            </a:r>
            <a:r>
              <a:rPr sz="2800" spc="-60" dirty="0">
                <a:solidFill>
                  <a:srgbClr val="174260"/>
                </a:solidFill>
              </a:rPr>
              <a:t> </a:t>
            </a:r>
            <a:r>
              <a:rPr sz="2800" dirty="0">
                <a:solidFill>
                  <a:srgbClr val="174260"/>
                </a:solidFill>
              </a:rPr>
              <a:t>ПО</a:t>
            </a:r>
            <a:r>
              <a:rPr sz="2800" spc="-70" dirty="0">
                <a:solidFill>
                  <a:srgbClr val="174260"/>
                </a:solidFill>
              </a:rPr>
              <a:t> </a:t>
            </a:r>
            <a:r>
              <a:rPr sz="2800" spc="-45" dirty="0">
                <a:solidFill>
                  <a:srgbClr val="174260"/>
                </a:solidFill>
              </a:rPr>
              <a:t>ФРАЗЕ)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580" y="1124709"/>
            <a:ext cx="10027920" cy="5733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547"/>
            <a:ext cx="11721465" cy="2854960"/>
            <a:chOff x="0" y="4003547"/>
            <a:chExt cx="11721465" cy="2854960"/>
          </a:xfrm>
        </p:grpSpPr>
        <p:sp>
          <p:nvSpPr>
            <p:cNvPr id="3" name="object 3"/>
            <p:cNvSpPr/>
            <p:nvPr/>
          </p:nvSpPr>
          <p:spPr>
            <a:xfrm>
              <a:off x="457962" y="4013453"/>
              <a:ext cx="11253470" cy="2091055"/>
            </a:xfrm>
            <a:custGeom>
              <a:avLst/>
              <a:gdLst/>
              <a:ahLst/>
              <a:cxnLst/>
              <a:rect l="l" t="t" r="r" b="b"/>
              <a:pathLst>
                <a:path w="11253470" h="2091054">
                  <a:moveTo>
                    <a:pt x="10904728" y="0"/>
                  </a:moveTo>
                  <a:lnTo>
                    <a:pt x="348500" y="0"/>
                  </a:lnTo>
                  <a:lnTo>
                    <a:pt x="301211" y="3182"/>
                  </a:lnTo>
                  <a:lnTo>
                    <a:pt x="255856" y="12452"/>
                  </a:lnTo>
                  <a:lnTo>
                    <a:pt x="212849" y="27394"/>
                  </a:lnTo>
                  <a:lnTo>
                    <a:pt x="172607" y="47592"/>
                  </a:lnTo>
                  <a:lnTo>
                    <a:pt x="135543" y="72629"/>
                  </a:lnTo>
                  <a:lnTo>
                    <a:pt x="102074" y="102092"/>
                  </a:lnTo>
                  <a:lnTo>
                    <a:pt x="72615" y="135562"/>
                  </a:lnTo>
                  <a:lnTo>
                    <a:pt x="47581" y="172625"/>
                  </a:lnTo>
                  <a:lnTo>
                    <a:pt x="27387" y="212865"/>
                  </a:lnTo>
                  <a:lnTo>
                    <a:pt x="12448" y="255866"/>
                  </a:lnTo>
                  <a:lnTo>
                    <a:pt x="3181" y="301212"/>
                  </a:lnTo>
                  <a:lnTo>
                    <a:pt x="0" y="348488"/>
                  </a:lnTo>
                  <a:lnTo>
                    <a:pt x="0" y="1742427"/>
                  </a:lnTo>
                  <a:lnTo>
                    <a:pt x="3181" y="1789716"/>
                  </a:lnTo>
                  <a:lnTo>
                    <a:pt x="12448" y="1835071"/>
                  </a:lnTo>
                  <a:lnTo>
                    <a:pt x="27387" y="1878078"/>
                  </a:lnTo>
                  <a:lnTo>
                    <a:pt x="47581" y="1918320"/>
                  </a:lnTo>
                  <a:lnTo>
                    <a:pt x="72615" y="1955384"/>
                  </a:lnTo>
                  <a:lnTo>
                    <a:pt x="102074" y="1988853"/>
                  </a:lnTo>
                  <a:lnTo>
                    <a:pt x="135543" y="2018312"/>
                  </a:lnTo>
                  <a:lnTo>
                    <a:pt x="172607" y="2043346"/>
                  </a:lnTo>
                  <a:lnTo>
                    <a:pt x="212849" y="2063540"/>
                  </a:lnTo>
                  <a:lnTo>
                    <a:pt x="255856" y="2078479"/>
                  </a:lnTo>
                  <a:lnTo>
                    <a:pt x="301211" y="2087746"/>
                  </a:lnTo>
                  <a:lnTo>
                    <a:pt x="348500" y="2090928"/>
                  </a:lnTo>
                  <a:lnTo>
                    <a:pt x="10904728" y="2090928"/>
                  </a:lnTo>
                  <a:lnTo>
                    <a:pt x="10952003" y="2087746"/>
                  </a:lnTo>
                  <a:lnTo>
                    <a:pt x="10997349" y="2078479"/>
                  </a:lnTo>
                  <a:lnTo>
                    <a:pt x="11040350" y="2063540"/>
                  </a:lnTo>
                  <a:lnTo>
                    <a:pt x="11080590" y="2043346"/>
                  </a:lnTo>
                  <a:lnTo>
                    <a:pt x="11117653" y="2018312"/>
                  </a:lnTo>
                  <a:lnTo>
                    <a:pt x="11151123" y="1988853"/>
                  </a:lnTo>
                  <a:lnTo>
                    <a:pt x="11180586" y="1955384"/>
                  </a:lnTo>
                  <a:lnTo>
                    <a:pt x="11205623" y="1918320"/>
                  </a:lnTo>
                  <a:lnTo>
                    <a:pt x="11225821" y="1878078"/>
                  </a:lnTo>
                  <a:lnTo>
                    <a:pt x="11240763" y="1835071"/>
                  </a:lnTo>
                  <a:lnTo>
                    <a:pt x="11250033" y="1789716"/>
                  </a:lnTo>
                  <a:lnTo>
                    <a:pt x="11253216" y="1742427"/>
                  </a:lnTo>
                  <a:lnTo>
                    <a:pt x="11253216" y="348488"/>
                  </a:lnTo>
                  <a:lnTo>
                    <a:pt x="11250033" y="301212"/>
                  </a:lnTo>
                  <a:lnTo>
                    <a:pt x="11240763" y="255866"/>
                  </a:lnTo>
                  <a:lnTo>
                    <a:pt x="11225821" y="212865"/>
                  </a:lnTo>
                  <a:lnTo>
                    <a:pt x="11205623" y="172625"/>
                  </a:lnTo>
                  <a:lnTo>
                    <a:pt x="11180586" y="135562"/>
                  </a:lnTo>
                  <a:lnTo>
                    <a:pt x="11151123" y="102092"/>
                  </a:lnTo>
                  <a:lnTo>
                    <a:pt x="11117653" y="72629"/>
                  </a:lnTo>
                  <a:lnTo>
                    <a:pt x="11080590" y="47592"/>
                  </a:lnTo>
                  <a:lnTo>
                    <a:pt x="11040350" y="27394"/>
                  </a:lnTo>
                  <a:lnTo>
                    <a:pt x="10997349" y="12452"/>
                  </a:lnTo>
                  <a:lnTo>
                    <a:pt x="10952003" y="3182"/>
                  </a:lnTo>
                  <a:lnTo>
                    <a:pt x="10904728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4013453"/>
              <a:ext cx="11253470" cy="2091055"/>
            </a:xfrm>
            <a:custGeom>
              <a:avLst/>
              <a:gdLst/>
              <a:ahLst/>
              <a:cxnLst/>
              <a:rect l="l" t="t" r="r" b="b"/>
              <a:pathLst>
                <a:path w="11253470" h="2091054">
                  <a:moveTo>
                    <a:pt x="0" y="348488"/>
                  </a:moveTo>
                  <a:lnTo>
                    <a:pt x="3181" y="301212"/>
                  </a:lnTo>
                  <a:lnTo>
                    <a:pt x="12448" y="255866"/>
                  </a:lnTo>
                  <a:lnTo>
                    <a:pt x="27387" y="212865"/>
                  </a:lnTo>
                  <a:lnTo>
                    <a:pt x="47581" y="172625"/>
                  </a:lnTo>
                  <a:lnTo>
                    <a:pt x="72615" y="135562"/>
                  </a:lnTo>
                  <a:lnTo>
                    <a:pt x="102074" y="102092"/>
                  </a:lnTo>
                  <a:lnTo>
                    <a:pt x="135543" y="72629"/>
                  </a:lnTo>
                  <a:lnTo>
                    <a:pt x="172607" y="47592"/>
                  </a:lnTo>
                  <a:lnTo>
                    <a:pt x="212849" y="27394"/>
                  </a:lnTo>
                  <a:lnTo>
                    <a:pt x="255856" y="12452"/>
                  </a:lnTo>
                  <a:lnTo>
                    <a:pt x="301211" y="3182"/>
                  </a:lnTo>
                  <a:lnTo>
                    <a:pt x="348500" y="0"/>
                  </a:lnTo>
                  <a:lnTo>
                    <a:pt x="10904728" y="0"/>
                  </a:lnTo>
                  <a:lnTo>
                    <a:pt x="10952003" y="3182"/>
                  </a:lnTo>
                  <a:lnTo>
                    <a:pt x="10997349" y="12452"/>
                  </a:lnTo>
                  <a:lnTo>
                    <a:pt x="11040350" y="27394"/>
                  </a:lnTo>
                  <a:lnTo>
                    <a:pt x="11080590" y="47592"/>
                  </a:lnTo>
                  <a:lnTo>
                    <a:pt x="11117653" y="72629"/>
                  </a:lnTo>
                  <a:lnTo>
                    <a:pt x="11151123" y="102092"/>
                  </a:lnTo>
                  <a:lnTo>
                    <a:pt x="11180586" y="135562"/>
                  </a:lnTo>
                  <a:lnTo>
                    <a:pt x="11205623" y="172625"/>
                  </a:lnTo>
                  <a:lnTo>
                    <a:pt x="11225821" y="212865"/>
                  </a:lnTo>
                  <a:lnTo>
                    <a:pt x="11240763" y="255866"/>
                  </a:lnTo>
                  <a:lnTo>
                    <a:pt x="11250033" y="301212"/>
                  </a:lnTo>
                  <a:lnTo>
                    <a:pt x="11253216" y="348488"/>
                  </a:lnTo>
                  <a:lnTo>
                    <a:pt x="11253216" y="1742427"/>
                  </a:lnTo>
                  <a:lnTo>
                    <a:pt x="11250033" y="1789716"/>
                  </a:lnTo>
                  <a:lnTo>
                    <a:pt x="11240763" y="1835071"/>
                  </a:lnTo>
                  <a:lnTo>
                    <a:pt x="11225821" y="1878078"/>
                  </a:lnTo>
                  <a:lnTo>
                    <a:pt x="11205623" y="1918320"/>
                  </a:lnTo>
                  <a:lnTo>
                    <a:pt x="11180586" y="1955384"/>
                  </a:lnTo>
                  <a:lnTo>
                    <a:pt x="11151123" y="1988853"/>
                  </a:lnTo>
                  <a:lnTo>
                    <a:pt x="11117653" y="2018312"/>
                  </a:lnTo>
                  <a:lnTo>
                    <a:pt x="11080590" y="2043346"/>
                  </a:lnTo>
                  <a:lnTo>
                    <a:pt x="11040350" y="2063540"/>
                  </a:lnTo>
                  <a:lnTo>
                    <a:pt x="10997349" y="2078479"/>
                  </a:lnTo>
                  <a:lnTo>
                    <a:pt x="10952003" y="2087746"/>
                  </a:lnTo>
                  <a:lnTo>
                    <a:pt x="10904728" y="2090928"/>
                  </a:lnTo>
                  <a:lnTo>
                    <a:pt x="348500" y="2090928"/>
                  </a:lnTo>
                  <a:lnTo>
                    <a:pt x="301211" y="2087746"/>
                  </a:lnTo>
                  <a:lnTo>
                    <a:pt x="255856" y="2078479"/>
                  </a:lnTo>
                  <a:lnTo>
                    <a:pt x="212849" y="2063540"/>
                  </a:lnTo>
                  <a:lnTo>
                    <a:pt x="172607" y="2043346"/>
                  </a:lnTo>
                  <a:lnTo>
                    <a:pt x="135543" y="2018312"/>
                  </a:lnTo>
                  <a:lnTo>
                    <a:pt x="102074" y="1988853"/>
                  </a:lnTo>
                  <a:lnTo>
                    <a:pt x="72615" y="1955384"/>
                  </a:lnTo>
                  <a:lnTo>
                    <a:pt x="47581" y="1918320"/>
                  </a:lnTo>
                  <a:lnTo>
                    <a:pt x="27387" y="1878078"/>
                  </a:lnTo>
                  <a:lnTo>
                    <a:pt x="12448" y="1835071"/>
                  </a:lnTo>
                  <a:lnTo>
                    <a:pt x="3181" y="1789716"/>
                  </a:lnTo>
                  <a:lnTo>
                    <a:pt x="0" y="1742427"/>
                  </a:lnTo>
                  <a:lnTo>
                    <a:pt x="0" y="34848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4132" y="384809"/>
            <a:ext cx="8092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ЧТО</a:t>
            </a:r>
            <a:r>
              <a:rPr spc="-95" dirty="0"/>
              <a:t> </a:t>
            </a:r>
            <a:r>
              <a:rPr spc="-30" dirty="0"/>
              <a:t>ТАКОЕ</a:t>
            </a:r>
            <a:r>
              <a:rPr spc="-75" dirty="0"/>
              <a:t> </a:t>
            </a:r>
            <a:r>
              <a:rPr dirty="0"/>
              <a:t>«СОЧИНЕНИЕ</a:t>
            </a:r>
            <a:r>
              <a:rPr spc="-105" dirty="0"/>
              <a:t> </a:t>
            </a:r>
            <a:r>
              <a:rPr dirty="0"/>
              <a:t>ПО</a:t>
            </a:r>
            <a:r>
              <a:rPr spc="-85" dirty="0"/>
              <a:t> </a:t>
            </a:r>
            <a:r>
              <a:rPr spc="-70" dirty="0"/>
              <a:t>ФРАЗЕ»</a:t>
            </a:r>
            <a:r>
              <a:rPr spc="-80" dirty="0"/>
              <a:t> </a:t>
            </a:r>
            <a:r>
              <a:rPr spc="-50" dirty="0"/>
              <a:t>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48055" y="1725167"/>
            <a:ext cx="11273155" cy="2110740"/>
            <a:chOff x="448055" y="1725167"/>
            <a:chExt cx="11273155" cy="2110740"/>
          </a:xfrm>
        </p:grpSpPr>
        <p:sp>
          <p:nvSpPr>
            <p:cNvPr id="7" name="object 7"/>
            <p:cNvSpPr/>
            <p:nvPr/>
          </p:nvSpPr>
          <p:spPr>
            <a:xfrm>
              <a:off x="457961" y="1735073"/>
              <a:ext cx="11253470" cy="2091055"/>
            </a:xfrm>
            <a:custGeom>
              <a:avLst/>
              <a:gdLst/>
              <a:ahLst/>
              <a:cxnLst/>
              <a:rect l="l" t="t" r="r" b="b"/>
              <a:pathLst>
                <a:path w="11253470" h="2091054">
                  <a:moveTo>
                    <a:pt x="10904728" y="0"/>
                  </a:moveTo>
                  <a:lnTo>
                    <a:pt x="348500" y="0"/>
                  </a:lnTo>
                  <a:lnTo>
                    <a:pt x="301211" y="3182"/>
                  </a:lnTo>
                  <a:lnTo>
                    <a:pt x="255856" y="12452"/>
                  </a:lnTo>
                  <a:lnTo>
                    <a:pt x="212849" y="27394"/>
                  </a:lnTo>
                  <a:lnTo>
                    <a:pt x="172607" y="47592"/>
                  </a:lnTo>
                  <a:lnTo>
                    <a:pt x="135543" y="72629"/>
                  </a:lnTo>
                  <a:lnTo>
                    <a:pt x="102074" y="102092"/>
                  </a:lnTo>
                  <a:lnTo>
                    <a:pt x="72615" y="135562"/>
                  </a:lnTo>
                  <a:lnTo>
                    <a:pt x="47581" y="172625"/>
                  </a:lnTo>
                  <a:lnTo>
                    <a:pt x="27387" y="212865"/>
                  </a:lnTo>
                  <a:lnTo>
                    <a:pt x="12448" y="255866"/>
                  </a:lnTo>
                  <a:lnTo>
                    <a:pt x="3181" y="301212"/>
                  </a:lnTo>
                  <a:lnTo>
                    <a:pt x="0" y="348488"/>
                  </a:lnTo>
                  <a:lnTo>
                    <a:pt x="0" y="1742439"/>
                  </a:lnTo>
                  <a:lnTo>
                    <a:pt x="3181" y="1789715"/>
                  </a:lnTo>
                  <a:lnTo>
                    <a:pt x="12448" y="1835061"/>
                  </a:lnTo>
                  <a:lnTo>
                    <a:pt x="27387" y="1878062"/>
                  </a:lnTo>
                  <a:lnTo>
                    <a:pt x="47581" y="1918302"/>
                  </a:lnTo>
                  <a:lnTo>
                    <a:pt x="72615" y="1955365"/>
                  </a:lnTo>
                  <a:lnTo>
                    <a:pt x="102074" y="1988835"/>
                  </a:lnTo>
                  <a:lnTo>
                    <a:pt x="135543" y="2018298"/>
                  </a:lnTo>
                  <a:lnTo>
                    <a:pt x="172607" y="2043335"/>
                  </a:lnTo>
                  <a:lnTo>
                    <a:pt x="212849" y="2063533"/>
                  </a:lnTo>
                  <a:lnTo>
                    <a:pt x="255856" y="2078475"/>
                  </a:lnTo>
                  <a:lnTo>
                    <a:pt x="301211" y="2087745"/>
                  </a:lnTo>
                  <a:lnTo>
                    <a:pt x="348500" y="2090927"/>
                  </a:lnTo>
                  <a:lnTo>
                    <a:pt x="10904728" y="2090927"/>
                  </a:lnTo>
                  <a:lnTo>
                    <a:pt x="10952003" y="2087745"/>
                  </a:lnTo>
                  <a:lnTo>
                    <a:pt x="10997349" y="2078475"/>
                  </a:lnTo>
                  <a:lnTo>
                    <a:pt x="11040350" y="2063533"/>
                  </a:lnTo>
                  <a:lnTo>
                    <a:pt x="11080590" y="2043335"/>
                  </a:lnTo>
                  <a:lnTo>
                    <a:pt x="11117653" y="2018298"/>
                  </a:lnTo>
                  <a:lnTo>
                    <a:pt x="11151123" y="1988835"/>
                  </a:lnTo>
                  <a:lnTo>
                    <a:pt x="11180586" y="1955365"/>
                  </a:lnTo>
                  <a:lnTo>
                    <a:pt x="11205623" y="1918302"/>
                  </a:lnTo>
                  <a:lnTo>
                    <a:pt x="11225821" y="1878062"/>
                  </a:lnTo>
                  <a:lnTo>
                    <a:pt x="11240763" y="1835061"/>
                  </a:lnTo>
                  <a:lnTo>
                    <a:pt x="11250033" y="1789715"/>
                  </a:lnTo>
                  <a:lnTo>
                    <a:pt x="11253216" y="1742439"/>
                  </a:lnTo>
                  <a:lnTo>
                    <a:pt x="11253216" y="348488"/>
                  </a:lnTo>
                  <a:lnTo>
                    <a:pt x="11250033" y="301212"/>
                  </a:lnTo>
                  <a:lnTo>
                    <a:pt x="11240763" y="255866"/>
                  </a:lnTo>
                  <a:lnTo>
                    <a:pt x="11225821" y="212865"/>
                  </a:lnTo>
                  <a:lnTo>
                    <a:pt x="11205623" y="172625"/>
                  </a:lnTo>
                  <a:lnTo>
                    <a:pt x="11180586" y="135562"/>
                  </a:lnTo>
                  <a:lnTo>
                    <a:pt x="11151123" y="102092"/>
                  </a:lnTo>
                  <a:lnTo>
                    <a:pt x="11117653" y="72629"/>
                  </a:lnTo>
                  <a:lnTo>
                    <a:pt x="11080590" y="47592"/>
                  </a:lnTo>
                  <a:lnTo>
                    <a:pt x="11040350" y="27394"/>
                  </a:lnTo>
                  <a:lnTo>
                    <a:pt x="10997349" y="12452"/>
                  </a:lnTo>
                  <a:lnTo>
                    <a:pt x="10952003" y="3182"/>
                  </a:lnTo>
                  <a:lnTo>
                    <a:pt x="10904728" y="0"/>
                  </a:lnTo>
                  <a:close/>
                </a:path>
              </a:pathLst>
            </a:custGeom>
            <a:solidFill>
              <a:srgbClr val="D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961" y="1735073"/>
              <a:ext cx="11253470" cy="2091055"/>
            </a:xfrm>
            <a:custGeom>
              <a:avLst/>
              <a:gdLst/>
              <a:ahLst/>
              <a:cxnLst/>
              <a:rect l="l" t="t" r="r" b="b"/>
              <a:pathLst>
                <a:path w="11253470" h="2091054">
                  <a:moveTo>
                    <a:pt x="0" y="348488"/>
                  </a:moveTo>
                  <a:lnTo>
                    <a:pt x="3181" y="301212"/>
                  </a:lnTo>
                  <a:lnTo>
                    <a:pt x="12448" y="255866"/>
                  </a:lnTo>
                  <a:lnTo>
                    <a:pt x="27387" y="212865"/>
                  </a:lnTo>
                  <a:lnTo>
                    <a:pt x="47581" y="172625"/>
                  </a:lnTo>
                  <a:lnTo>
                    <a:pt x="72615" y="135562"/>
                  </a:lnTo>
                  <a:lnTo>
                    <a:pt x="102074" y="102092"/>
                  </a:lnTo>
                  <a:lnTo>
                    <a:pt x="135543" y="72629"/>
                  </a:lnTo>
                  <a:lnTo>
                    <a:pt x="172607" y="47592"/>
                  </a:lnTo>
                  <a:lnTo>
                    <a:pt x="212849" y="27394"/>
                  </a:lnTo>
                  <a:lnTo>
                    <a:pt x="255856" y="12452"/>
                  </a:lnTo>
                  <a:lnTo>
                    <a:pt x="301211" y="3182"/>
                  </a:lnTo>
                  <a:lnTo>
                    <a:pt x="348500" y="0"/>
                  </a:lnTo>
                  <a:lnTo>
                    <a:pt x="10904728" y="0"/>
                  </a:lnTo>
                  <a:lnTo>
                    <a:pt x="10952003" y="3182"/>
                  </a:lnTo>
                  <a:lnTo>
                    <a:pt x="10997349" y="12452"/>
                  </a:lnTo>
                  <a:lnTo>
                    <a:pt x="11040350" y="27394"/>
                  </a:lnTo>
                  <a:lnTo>
                    <a:pt x="11080590" y="47592"/>
                  </a:lnTo>
                  <a:lnTo>
                    <a:pt x="11117653" y="72629"/>
                  </a:lnTo>
                  <a:lnTo>
                    <a:pt x="11151123" y="102092"/>
                  </a:lnTo>
                  <a:lnTo>
                    <a:pt x="11180586" y="135562"/>
                  </a:lnTo>
                  <a:lnTo>
                    <a:pt x="11205623" y="172625"/>
                  </a:lnTo>
                  <a:lnTo>
                    <a:pt x="11225821" y="212865"/>
                  </a:lnTo>
                  <a:lnTo>
                    <a:pt x="11240763" y="255866"/>
                  </a:lnTo>
                  <a:lnTo>
                    <a:pt x="11250033" y="301212"/>
                  </a:lnTo>
                  <a:lnTo>
                    <a:pt x="11253216" y="348488"/>
                  </a:lnTo>
                  <a:lnTo>
                    <a:pt x="11253216" y="1742439"/>
                  </a:lnTo>
                  <a:lnTo>
                    <a:pt x="11250033" y="1789715"/>
                  </a:lnTo>
                  <a:lnTo>
                    <a:pt x="11240763" y="1835061"/>
                  </a:lnTo>
                  <a:lnTo>
                    <a:pt x="11225821" y="1878062"/>
                  </a:lnTo>
                  <a:lnTo>
                    <a:pt x="11205623" y="1918302"/>
                  </a:lnTo>
                  <a:lnTo>
                    <a:pt x="11180586" y="1955365"/>
                  </a:lnTo>
                  <a:lnTo>
                    <a:pt x="11151123" y="1988835"/>
                  </a:lnTo>
                  <a:lnTo>
                    <a:pt x="11117653" y="2018298"/>
                  </a:lnTo>
                  <a:lnTo>
                    <a:pt x="11080590" y="2043335"/>
                  </a:lnTo>
                  <a:lnTo>
                    <a:pt x="11040350" y="2063533"/>
                  </a:lnTo>
                  <a:lnTo>
                    <a:pt x="10997349" y="2078475"/>
                  </a:lnTo>
                  <a:lnTo>
                    <a:pt x="10952003" y="2087745"/>
                  </a:lnTo>
                  <a:lnTo>
                    <a:pt x="10904728" y="2090927"/>
                  </a:lnTo>
                  <a:lnTo>
                    <a:pt x="348500" y="2090927"/>
                  </a:lnTo>
                  <a:lnTo>
                    <a:pt x="301211" y="2087745"/>
                  </a:lnTo>
                  <a:lnTo>
                    <a:pt x="255856" y="2078475"/>
                  </a:lnTo>
                  <a:lnTo>
                    <a:pt x="212849" y="2063533"/>
                  </a:lnTo>
                  <a:lnTo>
                    <a:pt x="172607" y="2043335"/>
                  </a:lnTo>
                  <a:lnTo>
                    <a:pt x="135543" y="2018298"/>
                  </a:lnTo>
                  <a:lnTo>
                    <a:pt x="102074" y="1988835"/>
                  </a:lnTo>
                  <a:lnTo>
                    <a:pt x="72615" y="1955365"/>
                  </a:lnTo>
                  <a:lnTo>
                    <a:pt x="47581" y="1918302"/>
                  </a:lnTo>
                  <a:lnTo>
                    <a:pt x="27387" y="1878062"/>
                  </a:lnTo>
                  <a:lnTo>
                    <a:pt x="12448" y="1835061"/>
                  </a:lnTo>
                  <a:lnTo>
                    <a:pt x="3181" y="1789715"/>
                  </a:lnTo>
                  <a:lnTo>
                    <a:pt x="0" y="1742439"/>
                  </a:lnTo>
                  <a:lnTo>
                    <a:pt x="0" y="34848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008" y="1887169"/>
            <a:ext cx="10534650" cy="396557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755"/>
              </a:spcBef>
            </a:pP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Сочинение</a:t>
            </a:r>
            <a:r>
              <a:rPr sz="4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4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фразе</a:t>
            </a:r>
            <a:r>
              <a:rPr sz="4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4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4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заданному</a:t>
            </a:r>
            <a:r>
              <a:rPr sz="4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тексту</a:t>
            </a:r>
            <a:r>
              <a:rPr sz="4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4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сочинение</a:t>
            </a:r>
            <a:r>
              <a:rPr sz="4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4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смысле</a:t>
            </a:r>
            <a:r>
              <a:rPr sz="4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фрагмента</a:t>
            </a:r>
            <a:r>
              <a:rPr sz="4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4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исходного текста.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31115">
              <a:lnSpc>
                <a:spcPts val="4140"/>
              </a:lnSpc>
              <a:spcBef>
                <a:spcPts val="5"/>
              </a:spcBef>
            </a:pP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Основным</a:t>
            </a:r>
            <a:r>
              <a:rPr sz="4000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содержанием</a:t>
            </a:r>
            <a:r>
              <a:rPr sz="4000" spc="-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такого</a:t>
            </a:r>
            <a:r>
              <a:rPr sz="4000" spc="-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сочинения</a:t>
            </a:r>
            <a:r>
              <a:rPr sz="4000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будет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анализ</a:t>
            </a:r>
            <a:r>
              <a:rPr sz="4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40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4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пересказ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r>
              <a:rPr sz="4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информации,</a:t>
            </a:r>
            <a:r>
              <a:rPr sz="4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которая содержится</a:t>
            </a:r>
            <a:r>
              <a:rPr sz="4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40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тексте.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0"/>
            <a:ext cx="11466830" cy="506095"/>
          </a:xfrm>
          <a:custGeom>
            <a:avLst/>
            <a:gdLst/>
            <a:ahLst/>
            <a:cxnLst/>
            <a:rect l="l" t="t" r="r" b="b"/>
            <a:pathLst>
              <a:path w="11466830" h="506095">
                <a:moveTo>
                  <a:pt x="0" y="505968"/>
                </a:moveTo>
                <a:lnTo>
                  <a:pt x="11466576" y="505968"/>
                </a:lnTo>
                <a:lnTo>
                  <a:pt x="11466576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309" y="18999"/>
            <a:ext cx="5451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3399"/>
                </a:solidFill>
              </a:rPr>
              <a:t>ПРИМЕР</a:t>
            </a:r>
            <a:r>
              <a:rPr spc="-100" dirty="0">
                <a:solidFill>
                  <a:srgbClr val="003399"/>
                </a:solidFill>
              </a:rPr>
              <a:t> </a:t>
            </a:r>
            <a:r>
              <a:rPr dirty="0">
                <a:solidFill>
                  <a:srgbClr val="003399"/>
                </a:solidFill>
              </a:rPr>
              <a:t>СОЧИНЕНИЯ</a:t>
            </a:r>
            <a:r>
              <a:rPr spc="-95" dirty="0">
                <a:solidFill>
                  <a:srgbClr val="003399"/>
                </a:solidFill>
              </a:rPr>
              <a:t> </a:t>
            </a:r>
            <a:r>
              <a:rPr spc="-20" dirty="0">
                <a:solidFill>
                  <a:srgbClr val="003399"/>
                </a:solidFill>
              </a:rPr>
              <a:t>13.2</a:t>
            </a:r>
          </a:p>
        </p:txBody>
      </p:sp>
      <p:sp>
        <p:nvSpPr>
          <p:cNvPr id="4" name="object 4"/>
          <p:cNvSpPr/>
          <p:nvPr/>
        </p:nvSpPr>
        <p:spPr>
          <a:xfrm>
            <a:off x="83819" y="505968"/>
            <a:ext cx="12037060" cy="6032500"/>
          </a:xfrm>
          <a:custGeom>
            <a:avLst/>
            <a:gdLst/>
            <a:ahLst/>
            <a:cxnLst/>
            <a:rect l="l" t="t" r="r" b="b"/>
            <a:pathLst>
              <a:path w="12037060" h="6032500">
                <a:moveTo>
                  <a:pt x="12036552" y="0"/>
                </a:moveTo>
                <a:lnTo>
                  <a:pt x="0" y="0"/>
                </a:lnTo>
                <a:lnTo>
                  <a:pt x="0" y="6031992"/>
                </a:lnTo>
                <a:lnTo>
                  <a:pt x="12036552" y="6031992"/>
                </a:lnTo>
                <a:lnTo>
                  <a:pt x="120365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864" y="528015"/>
            <a:ext cx="11881485" cy="590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Задание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13.2.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Напишите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сочинение-</a:t>
            </a:r>
            <a:r>
              <a:rPr sz="2400" spc="-10" dirty="0">
                <a:latin typeface="Times New Roman"/>
                <a:cs typeface="Times New Roman"/>
              </a:rPr>
              <a:t>рассуждение.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Объясните,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как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понимаете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финал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данного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текста: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«Потом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они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пошли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между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штабелей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дров,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рядом,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Урс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Кэт».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715" indent="493395" algn="just">
              <a:lnSpc>
                <a:spcPct val="100000"/>
              </a:lnSpc>
            </a:pP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Текст</a:t>
            </a:r>
            <a:r>
              <a:rPr sz="26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Ю.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Яковлева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заканчивается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словами:</a:t>
            </a:r>
            <a:r>
              <a:rPr sz="26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«Потом они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пошли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между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штабелей </a:t>
            </a:r>
            <a:r>
              <a:rPr sz="2600" dirty="0">
                <a:latin typeface="Times New Roman"/>
                <a:cs typeface="Times New Roman"/>
              </a:rPr>
              <a:t>дров,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рядом,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Урс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Кэт».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sz="26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26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понимаю</a:t>
            </a:r>
            <a:r>
              <a:rPr sz="26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данный</a:t>
            </a:r>
            <a:r>
              <a:rPr sz="26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финал?</a:t>
            </a:r>
            <a:r>
              <a:rPr sz="26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Попробую</a:t>
            </a:r>
            <a:r>
              <a:rPr sz="2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объяснить.</a:t>
            </a:r>
            <a:endParaRPr sz="2600">
              <a:latin typeface="Times New Roman"/>
              <a:cs typeface="Times New Roman"/>
            </a:endParaRPr>
          </a:p>
          <a:p>
            <a:pPr marL="12700" marR="5080" indent="575945" algn="just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предложенном</a:t>
            </a:r>
            <a:r>
              <a:rPr sz="2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тексте</a:t>
            </a:r>
            <a:r>
              <a:rPr sz="26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рассказывается</a:t>
            </a:r>
            <a:r>
              <a:rPr sz="26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6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девочке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Кэт,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приручившей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пса.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У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неё </a:t>
            </a:r>
            <a:r>
              <a:rPr sz="2600" dirty="0">
                <a:latin typeface="Times New Roman"/>
                <a:cs typeface="Times New Roman"/>
              </a:rPr>
              <a:t>не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было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своей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собаки,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поэтому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Кэт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стала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присматриваться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Урсу.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Сначала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она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с </a:t>
            </a:r>
            <a:r>
              <a:rPr sz="2600" dirty="0">
                <a:latin typeface="Times New Roman"/>
                <a:cs typeface="Times New Roman"/>
              </a:rPr>
              <a:t>ним заговорила: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«собаку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мало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кормить».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Пёс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стал понимать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её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голос, участвовать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dirty="0">
                <a:latin typeface="Times New Roman"/>
                <a:cs typeface="Times New Roman"/>
              </a:rPr>
              <a:t>разговоре</a:t>
            </a:r>
            <a:r>
              <a:rPr sz="2600" spc="38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(«наклонил</a:t>
            </a:r>
            <a:r>
              <a:rPr sz="2600" spc="38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голову</a:t>
            </a:r>
            <a:r>
              <a:rPr sz="2600" spc="39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набок»,</a:t>
            </a:r>
            <a:r>
              <a:rPr sz="2600" spc="38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«неловко</a:t>
            </a:r>
            <a:r>
              <a:rPr sz="2600" spc="38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помахал</a:t>
            </a:r>
            <a:r>
              <a:rPr sz="2600" spc="38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хвостом»)</a:t>
            </a:r>
            <a:r>
              <a:rPr sz="2600" spc="39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при</a:t>
            </a:r>
            <a:r>
              <a:rPr sz="2600" spc="390" dirty="0">
                <a:latin typeface="Times New Roman"/>
                <a:cs typeface="Times New Roman"/>
              </a:rPr>
              <a:t>  </a:t>
            </a:r>
            <a:r>
              <a:rPr sz="2600" spc="-25" dirty="0">
                <a:latin typeface="Times New Roman"/>
                <a:cs typeface="Times New Roman"/>
              </a:rPr>
              <a:t>её </a:t>
            </a:r>
            <a:r>
              <a:rPr sz="2600" dirty="0">
                <a:latin typeface="Times New Roman"/>
                <a:cs typeface="Times New Roman"/>
              </a:rPr>
              <a:t>появлении.</a:t>
            </a:r>
            <a:r>
              <a:rPr sz="2600" spc="5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Когда</a:t>
            </a:r>
            <a:r>
              <a:rPr sz="2600" spc="5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же</a:t>
            </a:r>
            <a:r>
              <a:rPr sz="2600" spc="5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она</a:t>
            </a:r>
            <a:r>
              <a:rPr sz="2600" spc="5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запустила</a:t>
            </a:r>
            <a:r>
              <a:rPr sz="2600" spc="5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руку</a:t>
            </a:r>
            <a:r>
              <a:rPr sz="2600" spc="6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5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его</a:t>
            </a:r>
            <a:r>
              <a:rPr sz="2600" spc="5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шерсть,</a:t>
            </a:r>
            <a:r>
              <a:rPr sz="2600" spc="5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«он</a:t>
            </a:r>
            <a:r>
              <a:rPr sz="2600" spc="5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зажмурил</a:t>
            </a:r>
            <a:r>
              <a:rPr sz="2600" spc="5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глаза</a:t>
            </a:r>
            <a:r>
              <a:rPr sz="2600" spc="5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от </a:t>
            </a:r>
            <a:r>
              <a:rPr sz="2600" dirty="0">
                <a:latin typeface="Times New Roman"/>
                <a:cs typeface="Times New Roman"/>
              </a:rPr>
              <a:t>счастья».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Урс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конце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концов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почувствовал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Кэт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друга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«не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разорвал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её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части», 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«с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благодарностью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поглядывал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девочку»,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когда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она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его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расчёсывала.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Доброе </a:t>
            </a:r>
            <a:r>
              <a:rPr sz="2600" dirty="0">
                <a:latin typeface="Times New Roman"/>
                <a:cs typeface="Times New Roman"/>
              </a:rPr>
              <a:t>отношение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Кэт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изменило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Урса,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он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стал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дружелюбным.</a:t>
            </a:r>
            <a:endParaRPr sz="2600">
              <a:latin typeface="Times New Roman"/>
              <a:cs typeface="Times New Roman"/>
            </a:endParaRPr>
          </a:p>
          <a:p>
            <a:pPr marL="12700" marR="8890" indent="575945" algn="just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Таким</a:t>
            </a:r>
            <a:r>
              <a:rPr sz="2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образом,</a:t>
            </a:r>
            <a:r>
              <a:rPr sz="2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финал</a:t>
            </a:r>
            <a:r>
              <a:rPr sz="2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текста</a:t>
            </a:r>
            <a:r>
              <a:rPr sz="2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2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счастливый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конец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взаимоотношений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между </a:t>
            </a:r>
            <a:r>
              <a:rPr sz="2600" dirty="0">
                <a:latin typeface="Times New Roman"/>
                <a:cs typeface="Times New Roman"/>
              </a:rPr>
              <a:t>злым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псом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доброй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девочкой: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они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стали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друзьями.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026" rIns="0" bIns="0" rtlCol="0">
            <a:spAutoFit/>
          </a:bodyPr>
          <a:lstStyle/>
          <a:p>
            <a:pPr marL="1304925">
              <a:lnSpc>
                <a:spcPct val="100000"/>
              </a:lnSpc>
              <a:spcBef>
                <a:spcPts val="100"/>
              </a:spcBef>
            </a:pPr>
            <a:r>
              <a:rPr dirty="0"/>
              <a:t>КЛИШЕ</a:t>
            </a:r>
            <a:r>
              <a:rPr spc="-65" dirty="0"/>
              <a:t> </a:t>
            </a:r>
            <a:r>
              <a:rPr dirty="0"/>
              <a:t>СОЧИНЕНИЯ</a:t>
            </a:r>
            <a:r>
              <a:rPr spc="-8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50" dirty="0"/>
              <a:t>РАССУЖДЕНИЯ</a:t>
            </a:r>
            <a:r>
              <a:rPr spc="-90" dirty="0"/>
              <a:t> </a:t>
            </a:r>
            <a:r>
              <a:rPr spc="-20" dirty="0"/>
              <a:t>13.2</a:t>
            </a:r>
          </a:p>
        </p:txBody>
      </p:sp>
      <p:sp>
        <p:nvSpPr>
          <p:cNvPr id="3" name="object 3"/>
          <p:cNvSpPr/>
          <p:nvPr/>
        </p:nvSpPr>
        <p:spPr>
          <a:xfrm>
            <a:off x="755904" y="1054608"/>
            <a:ext cx="10598150" cy="4890770"/>
          </a:xfrm>
          <a:custGeom>
            <a:avLst/>
            <a:gdLst/>
            <a:ahLst/>
            <a:cxnLst/>
            <a:rect l="l" t="t" r="r" b="b"/>
            <a:pathLst>
              <a:path w="10598150" h="4890770">
                <a:moveTo>
                  <a:pt x="10597896" y="0"/>
                </a:moveTo>
                <a:lnTo>
                  <a:pt x="0" y="0"/>
                </a:lnTo>
                <a:lnTo>
                  <a:pt x="0" y="4890516"/>
                </a:lnTo>
                <a:lnTo>
                  <a:pt x="10597896" y="4890516"/>
                </a:lnTo>
                <a:lnTo>
                  <a:pt x="1059789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644" y="1076655"/>
            <a:ext cx="10395585" cy="419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0"/>
              </a:spcBef>
              <a:tabLst>
                <a:tab pos="5462905" algn="l"/>
                <a:tab pos="9964420" algn="l"/>
              </a:tabLst>
            </a:pPr>
            <a:r>
              <a:rPr sz="2400" dirty="0">
                <a:latin typeface="Times New Roman"/>
                <a:cs typeface="Times New Roman"/>
              </a:rPr>
              <a:t>Известный русский писатель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финале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текста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пишет: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«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».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смысл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данного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фрагмента?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Попробуем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разобраться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вопросе.</a:t>
            </a:r>
            <a:endParaRPr sz="2400">
              <a:latin typeface="Times New Roman"/>
              <a:cs typeface="Times New Roman"/>
            </a:endParaRPr>
          </a:p>
          <a:p>
            <a:pPr marL="12700" marR="163830" indent="457200" algn="just">
              <a:lnSpc>
                <a:spcPct val="100000"/>
              </a:lnSpc>
              <a:spcBef>
                <a:spcPts val="994"/>
              </a:spcBef>
              <a:tabLst>
                <a:tab pos="3356610" algn="l"/>
              </a:tabLst>
            </a:pP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думаю,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автор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предложенном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анализа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фрагменте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текста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говорит </a:t>
            </a:r>
            <a:r>
              <a:rPr sz="2400" dirty="0">
                <a:latin typeface="Times New Roman"/>
                <a:cs typeface="Times New Roman"/>
              </a:rPr>
              <a:t>о том, что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представленной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фразе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содержится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главная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мысль текста.</a:t>
            </a:r>
            <a:endParaRPr sz="24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latin typeface="Times New Roman"/>
                <a:cs typeface="Times New Roman"/>
              </a:rPr>
              <a:t>Чтобы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подтвердить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сказанное,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обратимся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предложениям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текста.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5129530" algn="l"/>
              </a:tabLst>
            </a:pPr>
            <a:r>
              <a:rPr sz="2400" dirty="0">
                <a:latin typeface="Times New Roman"/>
                <a:cs typeface="Times New Roman"/>
              </a:rPr>
              <a:t>Смысл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предложений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том,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что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0"/>
              </a:spcBef>
              <a:tabLst>
                <a:tab pos="3583304" algn="l"/>
              </a:tabLst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второго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примера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рассмотрим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u="sng" spc="5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2400" spc="-10" dirty="0">
                <a:latin typeface="Times New Roman"/>
                <a:cs typeface="Times New Roman"/>
              </a:rPr>
              <a:t>предложения.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автор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обращает </a:t>
            </a:r>
            <a:r>
              <a:rPr sz="2400" dirty="0">
                <a:latin typeface="Times New Roman"/>
                <a:cs typeface="Times New Roman"/>
              </a:rPr>
              <a:t>внимание на то, что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подтверждает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мысль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основного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тезиса.</a:t>
            </a:r>
            <a:endParaRPr sz="24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994"/>
              </a:spcBef>
              <a:tabLst>
                <a:tab pos="5500370" algn="l"/>
              </a:tabLst>
            </a:pPr>
            <a:r>
              <a:rPr sz="2400" dirty="0">
                <a:latin typeface="Times New Roman"/>
                <a:cs typeface="Times New Roman"/>
              </a:rPr>
              <a:t>Таким образом, мы доказали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1116" y="202692"/>
            <a:ext cx="7344409" cy="1015365"/>
          </a:xfrm>
          <a:custGeom>
            <a:avLst/>
            <a:gdLst/>
            <a:ahLst/>
            <a:cxnLst/>
            <a:rect l="l" t="t" r="r" b="b"/>
            <a:pathLst>
              <a:path w="7344409" h="1015365">
                <a:moveTo>
                  <a:pt x="7344156" y="0"/>
                </a:moveTo>
                <a:lnTo>
                  <a:pt x="0" y="0"/>
                </a:lnTo>
                <a:lnTo>
                  <a:pt x="0" y="1014983"/>
                </a:lnTo>
                <a:lnTo>
                  <a:pt x="7344156" y="1014983"/>
                </a:lnTo>
                <a:lnTo>
                  <a:pt x="7344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8964" y="221056"/>
            <a:ext cx="5187950" cy="94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4260"/>
                </a:solidFill>
              </a:rPr>
              <a:t>ЗАДАНИЕ</a:t>
            </a:r>
            <a:r>
              <a:rPr spc="-30" dirty="0">
                <a:solidFill>
                  <a:srgbClr val="174260"/>
                </a:solidFill>
              </a:rPr>
              <a:t> </a:t>
            </a:r>
            <a:r>
              <a:rPr spc="-20" dirty="0">
                <a:solidFill>
                  <a:srgbClr val="174260"/>
                </a:solidFill>
              </a:rPr>
              <a:t>13.3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174260"/>
                </a:solidFill>
              </a:rPr>
              <a:t>(СОЧИНЕНИЕ</a:t>
            </a:r>
            <a:r>
              <a:rPr sz="2800" spc="-45" dirty="0">
                <a:solidFill>
                  <a:srgbClr val="174260"/>
                </a:solidFill>
              </a:rPr>
              <a:t> </a:t>
            </a:r>
            <a:r>
              <a:rPr sz="2800" dirty="0">
                <a:solidFill>
                  <a:srgbClr val="174260"/>
                </a:solidFill>
              </a:rPr>
              <a:t>ПО</a:t>
            </a:r>
            <a:r>
              <a:rPr sz="2800" spc="-75" dirty="0">
                <a:solidFill>
                  <a:srgbClr val="174260"/>
                </a:solidFill>
              </a:rPr>
              <a:t> </a:t>
            </a:r>
            <a:r>
              <a:rPr sz="2800" spc="-10" dirty="0">
                <a:solidFill>
                  <a:srgbClr val="174260"/>
                </a:solidFill>
              </a:rPr>
              <a:t>ТЕРМИНУ)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204" y="1138426"/>
            <a:ext cx="8982456" cy="5593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318515"/>
            <a:ext cx="11706225" cy="1641475"/>
          </a:xfrm>
          <a:custGeom>
            <a:avLst/>
            <a:gdLst/>
            <a:ahLst/>
            <a:cxnLst/>
            <a:rect l="l" t="t" r="r" b="b"/>
            <a:pathLst>
              <a:path w="11706225" h="1641475">
                <a:moveTo>
                  <a:pt x="11705844" y="0"/>
                </a:moveTo>
                <a:lnTo>
                  <a:pt x="0" y="0"/>
                </a:lnTo>
                <a:lnTo>
                  <a:pt x="0" y="1641348"/>
                </a:lnTo>
                <a:lnTo>
                  <a:pt x="11705844" y="1641348"/>
                </a:lnTo>
                <a:lnTo>
                  <a:pt x="11705844" y="0"/>
                </a:lnTo>
                <a:close/>
              </a:path>
            </a:pathLst>
          </a:custGeom>
          <a:solidFill>
            <a:srgbClr val="E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726" y="337565"/>
            <a:ext cx="115519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9892030" algn="l"/>
              </a:tabLst>
            </a:pPr>
            <a:r>
              <a:rPr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ЧАСТЬ</a:t>
            </a:r>
            <a:r>
              <a:rPr sz="32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3</a:t>
            </a:r>
            <a:r>
              <a:rPr sz="3200" b="1" spc="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sz="32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альтернативное</a:t>
            </a:r>
            <a:r>
              <a:rPr sz="3200" b="1" spc="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задание</a:t>
            </a:r>
            <a:r>
              <a:rPr sz="3200" b="1" spc="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13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)</a:t>
            </a:r>
            <a:r>
              <a:rPr sz="3200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–</a:t>
            </a:r>
            <a:r>
              <a:rPr sz="3200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задание</a:t>
            </a:r>
            <a:r>
              <a:rPr sz="3200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с</a:t>
            </a:r>
            <a:r>
              <a:rPr sz="3200" spc="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00000"/>
                </a:solidFill>
                <a:latin typeface="Times New Roman"/>
                <a:cs typeface="Times New Roman"/>
              </a:rPr>
              <a:t>развёрнутым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ответом</a:t>
            </a:r>
            <a:r>
              <a:rPr sz="3200" spc="575" dirty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(сочинение),</a:t>
            </a:r>
            <a:r>
              <a:rPr sz="3200" spc="575" dirty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проверяющее</a:t>
            </a:r>
            <a:r>
              <a:rPr sz="3200" spc="580" dirty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sz="3200" spc="-10" dirty="0">
                <a:solidFill>
                  <a:srgbClr val="800000"/>
                </a:solidFill>
                <a:latin typeface="Times New Roman"/>
                <a:cs typeface="Times New Roman"/>
              </a:rPr>
              <a:t>умение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3200" spc="-30" dirty="0">
                <a:solidFill>
                  <a:srgbClr val="800000"/>
                </a:solidFill>
                <a:latin typeface="Times New Roman"/>
                <a:cs typeface="Times New Roman"/>
              </a:rPr>
              <a:t>создавать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собственное</a:t>
            </a:r>
            <a:r>
              <a:rPr sz="3200" spc="-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высказывание</a:t>
            </a:r>
            <a:r>
              <a:rPr sz="3200" spc="-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на</a:t>
            </a:r>
            <a:r>
              <a:rPr sz="3200" spc="-6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основе</a:t>
            </a:r>
            <a:r>
              <a:rPr sz="3200" spc="-6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00000"/>
                </a:solidFill>
                <a:latin typeface="Times New Roman"/>
                <a:cs typeface="Times New Roman"/>
              </a:rPr>
              <a:t>прочитанного</a:t>
            </a:r>
            <a:r>
              <a:rPr sz="3200" spc="-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00000"/>
                </a:solidFill>
                <a:latin typeface="Times New Roman"/>
                <a:cs typeface="Times New Roman"/>
              </a:rPr>
              <a:t>текста.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8172"/>
            <a:ext cx="5983221" cy="41224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3555" y="2135121"/>
            <a:ext cx="5698236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-4572"/>
            <a:ext cx="4772660" cy="6868159"/>
            <a:chOff x="7420356" y="-4572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86709" y="18669"/>
            <a:ext cx="5451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E2B45"/>
                </a:solidFill>
              </a:rPr>
              <a:t>ПРИМЕР</a:t>
            </a:r>
            <a:r>
              <a:rPr spc="-75" dirty="0">
                <a:solidFill>
                  <a:srgbClr val="0E2B45"/>
                </a:solidFill>
              </a:rPr>
              <a:t> </a:t>
            </a:r>
            <a:r>
              <a:rPr dirty="0">
                <a:solidFill>
                  <a:srgbClr val="0E2B45"/>
                </a:solidFill>
              </a:rPr>
              <a:t>СОЧИНЕНИЯ</a:t>
            </a:r>
            <a:r>
              <a:rPr spc="-75" dirty="0">
                <a:solidFill>
                  <a:srgbClr val="0E2B45"/>
                </a:solidFill>
              </a:rPr>
              <a:t> </a:t>
            </a:r>
            <a:r>
              <a:rPr spc="-20" dirty="0">
                <a:solidFill>
                  <a:srgbClr val="0E2B45"/>
                </a:solidFill>
              </a:rPr>
              <a:t>13.3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466343"/>
            <a:ext cx="12192000" cy="6391910"/>
          </a:xfrm>
          <a:custGeom>
            <a:avLst/>
            <a:gdLst/>
            <a:ahLst/>
            <a:cxnLst/>
            <a:rect l="l" t="t" r="r" b="b"/>
            <a:pathLst>
              <a:path w="12192000" h="6391909">
                <a:moveTo>
                  <a:pt x="12192000" y="0"/>
                </a:moveTo>
                <a:lnTo>
                  <a:pt x="0" y="0"/>
                </a:lnTo>
                <a:lnTo>
                  <a:pt x="0" y="6391656"/>
                </a:lnTo>
                <a:lnTo>
                  <a:pt x="12192000" y="63916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215" y="491490"/>
            <a:ext cx="12040235" cy="639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Times New Roman"/>
                <a:cs typeface="Times New Roman"/>
              </a:rPr>
              <a:t>Задание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13.3.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Напишите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сочинение-рассуждение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тему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«В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чём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может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проявляться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доброта?»</a:t>
            </a:r>
            <a:r>
              <a:rPr sz="1900" dirty="0">
                <a:latin typeface="Times New Roman"/>
                <a:cs typeface="Times New Roman"/>
              </a:rPr>
              <a:t>.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Дайте</a:t>
            </a:r>
            <a:endParaRPr sz="1900">
              <a:latin typeface="Times New Roman"/>
              <a:cs typeface="Times New Roman"/>
            </a:endParaRPr>
          </a:p>
          <a:p>
            <a:pPr marL="12700" marR="13335">
              <a:lnSpc>
                <a:spcPct val="100000"/>
              </a:lnSpc>
            </a:pPr>
            <a:r>
              <a:rPr sz="1900" dirty="0">
                <a:latin typeface="Times New Roman"/>
                <a:cs typeface="Times New Roman"/>
              </a:rPr>
              <a:t>определение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понятию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ДОБРОТА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прокомментируйте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его,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ответив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вопрос,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сформулированный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теме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сочинения. </a:t>
            </a:r>
            <a:r>
              <a:rPr sz="1900" dirty="0">
                <a:latin typeface="Times New Roman"/>
                <a:cs typeface="Times New Roman"/>
              </a:rPr>
              <a:t>Приведите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два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примера-</a:t>
            </a:r>
            <a:r>
              <a:rPr sz="1900" dirty="0">
                <a:latin typeface="Times New Roman"/>
                <a:cs typeface="Times New Roman"/>
              </a:rPr>
              <a:t>аргумента,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подтверждающие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Ваши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рассуждения: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один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пример</a:t>
            </a:r>
            <a:r>
              <a:rPr sz="1900" spc="-20" dirty="0">
                <a:latin typeface="Times New Roman"/>
                <a:cs typeface="Times New Roman"/>
              </a:rPr>
              <a:t>-</a:t>
            </a:r>
            <a:r>
              <a:rPr sz="1900" dirty="0">
                <a:latin typeface="Times New Roman"/>
                <a:cs typeface="Times New Roman"/>
              </a:rPr>
              <a:t>аргумент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приведите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из </a:t>
            </a:r>
            <a:r>
              <a:rPr sz="1900" spc="-10" dirty="0">
                <a:latin typeface="Times New Roman"/>
                <a:cs typeface="Times New Roman"/>
              </a:rPr>
              <a:t>прочитанного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текста,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второй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из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Вашего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жизненного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опыта.</a:t>
            </a:r>
            <a:endParaRPr sz="1900">
              <a:latin typeface="Times New Roman"/>
              <a:cs typeface="Times New Roman"/>
            </a:endParaRPr>
          </a:p>
          <a:p>
            <a:pPr marL="12700" marR="5080" indent="488950" algn="just">
              <a:lnSpc>
                <a:spcPct val="100499"/>
              </a:lnSpc>
              <a:spcBef>
                <a:spcPts val="180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такое</a:t>
            </a:r>
            <a:r>
              <a:rPr sz="2000" spc="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доброта?</a:t>
            </a:r>
            <a:r>
              <a:rPr sz="2000" spc="8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думаю,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душевное</a:t>
            </a:r>
            <a:r>
              <a:rPr sz="2000" spc="7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качество</a:t>
            </a:r>
            <a:r>
              <a:rPr sz="2000" spc="8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человека,</a:t>
            </a:r>
            <a:r>
              <a:rPr sz="2000" spc="8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которое</a:t>
            </a:r>
            <a:r>
              <a:rPr sz="2000" spc="8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выражается</a:t>
            </a:r>
            <a:r>
              <a:rPr sz="2000" spc="8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8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нежном</a:t>
            </a:r>
            <a:r>
              <a:rPr sz="2000" spc="8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0E2B45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заботливом</a:t>
            </a:r>
            <a:r>
              <a:rPr sz="2000" spc="4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отношении</a:t>
            </a:r>
            <a:r>
              <a:rPr sz="2000" spc="45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</a:t>
            </a:r>
            <a:r>
              <a:rPr sz="2000" spc="4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людям</a:t>
            </a:r>
            <a:r>
              <a:rPr sz="2000" spc="4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45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животным,</a:t>
            </a:r>
            <a:r>
              <a:rPr sz="2000" spc="45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готовности</a:t>
            </a:r>
            <a:r>
              <a:rPr sz="2000" spc="45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бескорыстно</a:t>
            </a:r>
            <a:r>
              <a:rPr sz="2000" spc="47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помогать</a:t>
            </a:r>
            <a:r>
              <a:rPr sz="2000" spc="45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другим.</a:t>
            </a:r>
            <a:r>
              <a:rPr sz="2000" spc="4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Доброта</a:t>
            </a:r>
            <a:r>
              <a:rPr sz="2000" spc="45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–</a:t>
            </a:r>
            <a:r>
              <a:rPr sz="2000" spc="45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это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способность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сочувствовать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27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сострадать,</a:t>
            </a:r>
            <a:r>
              <a:rPr sz="2000" spc="28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искреннее</a:t>
            </a:r>
            <a:r>
              <a:rPr sz="2000" spc="28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желание</a:t>
            </a:r>
            <a:r>
              <a:rPr sz="2000" spc="2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помочь</a:t>
            </a:r>
            <a:r>
              <a:rPr sz="2000" spc="27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всем.</a:t>
            </a:r>
            <a:r>
              <a:rPr sz="2000" spc="2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Она</a:t>
            </a:r>
            <a:r>
              <a:rPr sz="2000" spc="2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проявляется</a:t>
            </a:r>
            <a:r>
              <a:rPr sz="2000" spc="28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2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поступках</a:t>
            </a:r>
            <a:r>
              <a:rPr sz="2000" spc="2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E2B45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словах,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направленных</a:t>
            </a:r>
            <a:r>
              <a:rPr sz="2000" spc="2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на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благо</a:t>
            </a:r>
            <a:r>
              <a:rPr sz="2000" spc="2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других,</a:t>
            </a:r>
            <a:r>
              <a:rPr sz="2000" spc="18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способна</a:t>
            </a:r>
            <a:r>
              <a:rPr sz="2000" spc="19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изменить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не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только</a:t>
            </a:r>
            <a:r>
              <a:rPr sz="2000" spc="2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человека,</a:t>
            </a:r>
            <a:r>
              <a:rPr sz="2000" spc="19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но</a:t>
            </a:r>
            <a:r>
              <a:rPr sz="2000" spc="19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животное</a:t>
            </a:r>
            <a:r>
              <a:rPr sz="2000" spc="18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19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лучшую сторону.</a:t>
            </a:r>
            <a:endParaRPr sz="20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тексте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Ю.Яковлева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рассказывается</a:t>
            </a:r>
            <a:r>
              <a:rPr sz="20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</a:t>
            </a:r>
            <a:r>
              <a:rPr sz="2000" spc="5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доброй</a:t>
            </a:r>
            <a:r>
              <a:rPr sz="2000" spc="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девочке</a:t>
            </a:r>
            <a:r>
              <a:rPr sz="2000" spc="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Кэт,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которая</a:t>
            </a:r>
            <a:r>
              <a:rPr sz="2000" spc="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приручила</a:t>
            </a:r>
            <a:r>
              <a:rPr sz="2000" spc="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«страшно</a:t>
            </a:r>
            <a:r>
              <a:rPr sz="2000" spc="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злобного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пса»,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потому</a:t>
            </a:r>
            <a:r>
              <a:rPr sz="2000" spc="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что</a:t>
            </a:r>
            <a:r>
              <a:rPr sz="2000" spc="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проявила</a:t>
            </a:r>
            <a:r>
              <a:rPr sz="2000" spc="5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заботливое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отношение</a:t>
            </a:r>
            <a:r>
              <a:rPr sz="2000" spc="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Урсу.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Сначала</a:t>
            </a:r>
            <a:r>
              <a:rPr sz="2000" spc="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доброе</a:t>
            </a:r>
            <a:r>
              <a:rPr sz="2000" spc="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слово</a:t>
            </a:r>
            <a:r>
              <a:rPr sz="2000" spc="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(предложения</a:t>
            </a:r>
            <a:r>
              <a:rPr sz="2000" spc="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21-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22),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потом</a:t>
            </a:r>
            <a:r>
              <a:rPr sz="2000" spc="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ласка (предложения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44-45)</a:t>
            </a:r>
            <a:r>
              <a:rPr sz="2000" spc="-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забота</a:t>
            </a:r>
            <a:r>
              <a:rPr sz="2000" spc="-5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сделали</a:t>
            </a:r>
            <a:r>
              <a:rPr sz="2000" spc="-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своё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дело: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доброта</a:t>
            </a:r>
            <a:r>
              <a:rPr sz="2000" spc="-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изменила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пса</a:t>
            </a:r>
            <a:r>
              <a:rPr sz="2000" spc="-1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-1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лучшую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сторону.</a:t>
            </a:r>
            <a:endParaRPr sz="2000">
              <a:latin typeface="Times New Roman"/>
              <a:cs typeface="Times New Roman"/>
            </a:endParaRPr>
          </a:p>
          <a:p>
            <a:pPr marL="12700" marR="5080" indent="445134" algn="just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доброте</a:t>
            </a:r>
            <a:r>
              <a:rPr sz="2000" spc="3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пишет</a:t>
            </a:r>
            <a:r>
              <a:rPr sz="2000" spc="3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В.Распутин</a:t>
            </a:r>
            <a:r>
              <a:rPr sz="2000" spc="2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3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рассказе</a:t>
            </a:r>
            <a:r>
              <a:rPr sz="2000" spc="3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«Уроки</a:t>
            </a:r>
            <a:r>
              <a:rPr sz="2000" spc="2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французского».</a:t>
            </a:r>
            <a:r>
              <a:rPr sz="2000" spc="3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Учительница</a:t>
            </a:r>
            <a:r>
              <a:rPr sz="2000" spc="2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проявила</a:t>
            </a:r>
            <a:r>
              <a:rPr sz="2000" spc="2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заботливое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отношение</a:t>
            </a:r>
            <a:r>
              <a:rPr sz="2000" spc="9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рассказчику,</a:t>
            </a:r>
            <a:r>
              <a:rPr sz="2000" spc="10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искренне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желала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помочь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герою,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оказавшемуся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10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трудной</a:t>
            </a:r>
            <a:r>
              <a:rPr sz="2000" spc="100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ситуации.</a:t>
            </a:r>
            <a:r>
              <a:rPr sz="2000" spc="105" dirty="0">
                <a:solidFill>
                  <a:srgbClr val="0E2B45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Лидия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Михайловна</a:t>
            </a:r>
            <a:r>
              <a:rPr sz="2000" spc="32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пригласила</a:t>
            </a:r>
            <a:r>
              <a:rPr sz="2000" spc="3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мальчика</a:t>
            </a:r>
            <a:r>
              <a:rPr sz="2000" spc="3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на</a:t>
            </a:r>
            <a:r>
              <a:rPr sz="2000" spc="3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000" spc="33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занятия,</a:t>
            </a:r>
            <a:r>
              <a:rPr sz="2000" spc="33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чтобы</a:t>
            </a:r>
            <a:r>
              <a:rPr sz="2000" spc="33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не</a:t>
            </a:r>
            <a:r>
              <a:rPr sz="2000" spc="32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только</a:t>
            </a:r>
            <a:r>
              <a:rPr sz="2000" spc="3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подтянуть</a:t>
            </a:r>
            <a:r>
              <a:rPr sz="2000" spc="3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его</a:t>
            </a:r>
            <a:r>
              <a:rPr sz="2000" spc="3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знания</a:t>
            </a:r>
            <a:r>
              <a:rPr sz="2000" spc="3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по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французскому</a:t>
            </a:r>
            <a:r>
              <a:rPr sz="2000" spc="-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языку,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но</a:t>
            </a:r>
            <a:r>
              <a:rPr sz="2000" spc="-3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накормить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его.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E2B45"/>
                </a:solidFill>
                <a:latin typeface="Times New Roman"/>
                <a:cs typeface="Times New Roman"/>
              </a:rPr>
              <a:t>Когда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гордый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мальчик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отказывается</a:t>
            </a:r>
            <a:r>
              <a:rPr sz="2000" spc="-2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от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еды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посылки,</a:t>
            </a:r>
            <a:r>
              <a:rPr sz="2000" spc="-2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учительница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находит</a:t>
            </a:r>
            <a:r>
              <a:rPr sz="2000" spc="2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другой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способ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помочь</a:t>
            </a:r>
            <a:r>
              <a:rPr sz="2000" spc="2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герою:</a:t>
            </a:r>
            <a:r>
              <a:rPr sz="2000" spc="2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она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играет</a:t>
            </a:r>
            <a:r>
              <a:rPr sz="2000" spc="2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2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«замеряшки»</a:t>
            </a:r>
            <a:r>
              <a:rPr sz="2000" spc="2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на</a:t>
            </a:r>
            <a:r>
              <a:rPr sz="2000" spc="2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деньги.</a:t>
            </a:r>
            <a:r>
              <a:rPr sz="2000" spc="2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Автор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показывает,</a:t>
            </a:r>
            <a:r>
              <a:rPr sz="2000" spc="2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что</a:t>
            </a:r>
            <a:r>
              <a:rPr sz="2000" spc="254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Лидия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Михайловна</a:t>
            </a:r>
            <a:r>
              <a:rPr sz="2000" spc="39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совершала</a:t>
            </a:r>
            <a:r>
              <a:rPr sz="2000" spc="4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добрые</a:t>
            </a:r>
            <a:r>
              <a:rPr sz="2000" spc="4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поступки</a:t>
            </a:r>
            <a:r>
              <a:rPr sz="2000" spc="4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искренне</a:t>
            </a:r>
            <a:r>
              <a:rPr sz="2000" spc="39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409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бескорыстно,</a:t>
            </a:r>
            <a:r>
              <a:rPr sz="2000" spc="4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пожертвовала</a:t>
            </a:r>
            <a:r>
              <a:rPr sz="2000" spc="4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работой,</a:t>
            </a:r>
            <a:r>
              <a:rPr sz="2000" spc="40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чтобы</a:t>
            </a:r>
            <a:r>
              <a:rPr sz="2000" spc="40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помочь 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тому,</a:t>
            </a:r>
            <a:r>
              <a:rPr sz="2000" spc="-7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кто</a:t>
            </a:r>
            <a:r>
              <a:rPr sz="2000" spc="-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нуждался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поддержке.</a:t>
            </a:r>
            <a:endParaRPr sz="2000">
              <a:latin typeface="Times New Roman"/>
              <a:cs typeface="Times New Roman"/>
            </a:endParaRPr>
          </a:p>
          <a:p>
            <a:pPr marL="12700" marR="520065" indent="445134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Итак,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доброта</a:t>
            </a:r>
            <a:r>
              <a:rPr sz="2000" spc="-8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проявляется</a:t>
            </a:r>
            <a:r>
              <a:rPr sz="2000" spc="-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бескорыстном</a:t>
            </a:r>
            <a:r>
              <a:rPr sz="2000" spc="-6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стремлении</a:t>
            </a:r>
            <a:r>
              <a:rPr sz="2000" spc="-5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помочь</a:t>
            </a:r>
            <a:r>
              <a:rPr sz="2000" spc="-7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окружающим</a:t>
            </a:r>
            <a:r>
              <a:rPr sz="2000" spc="-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людям</a:t>
            </a:r>
            <a:r>
              <a:rPr sz="2000" spc="-5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другим</a:t>
            </a:r>
            <a:r>
              <a:rPr sz="2000" spc="-4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живым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существам,</a:t>
            </a:r>
            <a:r>
              <a:rPr sz="2000" spc="-5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E2B45"/>
                </a:solidFill>
                <a:latin typeface="Times New Roman"/>
                <a:cs typeface="Times New Roman"/>
              </a:rPr>
              <a:t>которые</a:t>
            </a:r>
            <a:r>
              <a:rPr sz="2000" spc="-75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E2B45"/>
                </a:solidFill>
                <a:latin typeface="Times New Roman"/>
                <a:cs typeface="Times New Roman"/>
              </a:rPr>
              <a:t>этом</a:t>
            </a:r>
            <a:r>
              <a:rPr sz="2000" spc="-60" dirty="0">
                <a:solidFill>
                  <a:srgbClr val="0E2B4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E2B45"/>
                </a:solidFill>
                <a:latin typeface="Times New Roman"/>
                <a:cs typeface="Times New Roman"/>
              </a:rPr>
              <a:t>нуждаются.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"/>
            <a:ext cx="12192000" cy="673100"/>
          </a:xfrm>
          <a:custGeom>
            <a:avLst/>
            <a:gdLst/>
            <a:ahLst/>
            <a:cxnLst/>
            <a:rect l="l" t="t" r="r" b="b"/>
            <a:pathLst>
              <a:path w="12192000" h="673100">
                <a:moveTo>
                  <a:pt x="12192000" y="0"/>
                </a:moveTo>
                <a:lnTo>
                  <a:pt x="7910322" y="0"/>
                </a:lnTo>
                <a:lnTo>
                  <a:pt x="2789174" y="0"/>
                </a:lnTo>
                <a:lnTo>
                  <a:pt x="0" y="0"/>
                </a:lnTo>
                <a:lnTo>
                  <a:pt x="0" y="672934"/>
                </a:lnTo>
                <a:lnTo>
                  <a:pt x="2789174" y="672934"/>
                </a:lnTo>
                <a:lnTo>
                  <a:pt x="7910322" y="672934"/>
                </a:lnTo>
                <a:lnTo>
                  <a:pt x="12192000" y="672934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04941"/>
            <a:ext cx="12192000" cy="1353185"/>
          </a:xfrm>
          <a:custGeom>
            <a:avLst/>
            <a:gdLst/>
            <a:ahLst/>
            <a:cxnLst/>
            <a:rect l="l" t="t" r="r" b="b"/>
            <a:pathLst>
              <a:path w="12192000" h="1353184">
                <a:moveTo>
                  <a:pt x="12192000" y="0"/>
                </a:moveTo>
                <a:lnTo>
                  <a:pt x="7910322" y="0"/>
                </a:lnTo>
                <a:lnTo>
                  <a:pt x="2789174" y="0"/>
                </a:lnTo>
                <a:lnTo>
                  <a:pt x="0" y="0"/>
                </a:lnTo>
                <a:lnTo>
                  <a:pt x="0" y="1353058"/>
                </a:lnTo>
                <a:lnTo>
                  <a:pt x="2789174" y="1353058"/>
                </a:lnTo>
                <a:lnTo>
                  <a:pt x="7910322" y="1353058"/>
                </a:lnTo>
                <a:lnTo>
                  <a:pt x="12192000" y="13530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0"/>
          <a:ext cx="12268200" cy="684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spc="-1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Понятие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F6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spc="-2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Толкование</a:t>
                      </a:r>
                      <a:r>
                        <a:rPr sz="2000" b="1" spc="-65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понятия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F6EB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Темы</a:t>
                      </a:r>
                      <a:r>
                        <a:rPr sz="2000" b="1" spc="-8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сочинений</a:t>
                      </a:r>
                      <a:r>
                        <a:rPr sz="2000" b="1" spc="-8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b="1" spc="-7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текстам</a:t>
                      </a:r>
                      <a:r>
                        <a:rPr sz="2000" b="1" spc="-5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ОБЗ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сайта</a:t>
                      </a:r>
                      <a:r>
                        <a:rPr sz="2000" b="1" spc="2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E2B45"/>
                          </a:solidFill>
                          <a:latin typeface="Times New Roman"/>
                          <a:cs typeface="Times New Roman"/>
                        </a:rPr>
                        <a:t>ФИПИ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Авторитет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общепризнанное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значение,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влияние,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признание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выдающихся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достижений,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знаний,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умений,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навыков,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способностей.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завоевать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авторитет?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Бескорыстность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528320">
                        <a:lnSpc>
                          <a:spcPts val="257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отсутствие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стремления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личной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выгоде, наживе.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1240155">
                        <a:lnSpc>
                          <a:spcPts val="257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характеризует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человека бескорыстность?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Благодарность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-чувство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признательности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сделанное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добро,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240" marR="179705">
                        <a:lnSpc>
                          <a:spcPct val="107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различные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способы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выражения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этого чувства.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характеризует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умение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быть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благодарным?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Взаимовыручка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637540">
                        <a:lnSpc>
                          <a:spcPts val="257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взаимная,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обоюдная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помощь,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выручка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каком-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либо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деле,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поддержка.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543560">
                        <a:lnSpc>
                          <a:spcPts val="257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Почему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нельзя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бросать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человека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беде?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Взаимопонимание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64465">
                        <a:lnSpc>
                          <a:spcPts val="257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согласие,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взаимное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понимание,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единодушие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мнениях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поступках.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значит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понять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другого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человека?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Воображение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050290">
                        <a:lnSpc>
                          <a:spcPts val="257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 способность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воображать,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творчески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мыслить,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фантазировать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1510665">
                        <a:lnSpc>
                          <a:spcPts val="257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чего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человеку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нужно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воображение?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9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400" b="1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Внутренний</a:t>
                      </a:r>
                      <a:r>
                        <a:rPr sz="2400" b="1" spc="-10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мир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человека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94310">
                        <a:lnSpc>
                          <a:spcPts val="257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некое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психическое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пространство,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котором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помещается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вся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духовная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жизнь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личности.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Внутренний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мир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обеспечен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нашими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мыслями,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эмоциями,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переживаниями,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чувствами.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492125">
                        <a:lnSpc>
                          <a:spcPts val="257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раскрывается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внутренний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мир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человека?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поступки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характеризуют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внутренний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мир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человека?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7"/>
            <a:ext cx="12191999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176784"/>
            <a:ext cx="11812905" cy="6529070"/>
          </a:xfrm>
          <a:custGeom>
            <a:avLst/>
            <a:gdLst/>
            <a:ahLst/>
            <a:cxnLst/>
            <a:rect l="l" t="t" r="r" b="b"/>
            <a:pathLst>
              <a:path w="11812905" h="6529070">
                <a:moveTo>
                  <a:pt x="11812524" y="0"/>
                </a:moveTo>
                <a:lnTo>
                  <a:pt x="0" y="0"/>
                </a:lnTo>
                <a:lnTo>
                  <a:pt x="0" y="6528816"/>
                </a:lnTo>
                <a:lnTo>
                  <a:pt x="11812524" y="6528816"/>
                </a:lnTo>
                <a:lnTo>
                  <a:pt x="11812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4276" y="195199"/>
            <a:ext cx="6080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3762"/>
                </a:solidFill>
              </a:rPr>
              <a:t>1.</a:t>
            </a:r>
            <a:r>
              <a:rPr spc="-1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ПОНЯТИЕ</a:t>
            </a:r>
            <a:r>
              <a:rPr spc="-7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—</a:t>
            </a:r>
            <a:r>
              <a:rPr spc="-2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это</a:t>
            </a:r>
            <a:r>
              <a:rPr spc="-25" dirty="0">
                <a:solidFill>
                  <a:srgbClr val="1F3762"/>
                </a:solidFill>
              </a:rPr>
              <a:t> </a:t>
            </a:r>
            <a:r>
              <a:rPr spc="-10" dirty="0">
                <a:solidFill>
                  <a:srgbClr val="1F3762"/>
                </a:solidFill>
              </a:rPr>
              <a:t>СИНОНИМ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319" y="722757"/>
            <a:ext cx="1140015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3290" indent="304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АВТОРИТЕТ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признание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окружающими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достоинств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заслуг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другого человека.</a:t>
            </a:r>
            <a:endParaRPr sz="2400">
              <a:latin typeface="Times New Roman"/>
              <a:cs typeface="Times New Roman"/>
            </a:endParaRPr>
          </a:p>
          <a:p>
            <a:pPr marL="12700" marR="695960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ВЗАИМОВЫРУЧКА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оказание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другу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помощи,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поддержки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трудной ситуации.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ВЫБОР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принятие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одного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решения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имеющегося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множества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вариантов.</a:t>
            </a:r>
            <a:endParaRPr sz="2400">
              <a:latin typeface="Times New Roman"/>
              <a:cs typeface="Times New Roman"/>
            </a:endParaRPr>
          </a:p>
          <a:p>
            <a:pPr marL="12700" marR="117475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ДРУЖБА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близкие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взаимоотношения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между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людьми,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основанные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доверии, поддержке,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понимании.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75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ЗАБОТА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ЛЮДЯХ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искреннее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беспокойство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благополучии.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МЕЧТА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заветное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желание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человека.</a:t>
            </a:r>
            <a:endParaRPr sz="2400">
              <a:latin typeface="Times New Roman"/>
              <a:cs typeface="Times New Roman"/>
            </a:endParaRPr>
          </a:p>
          <a:p>
            <a:pPr marL="12700" marR="12065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35" dirty="0">
                <a:latin typeface="Times New Roman"/>
                <a:cs typeface="Times New Roman"/>
              </a:rPr>
              <a:t>НРАВСТВЕННЫЙ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ВЫБОР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решение,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которое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принял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ориентируясь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свою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совесть,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жизненные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принципы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общепринятые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представления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законах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жизни.</a:t>
            </a:r>
            <a:endParaRPr sz="2400">
              <a:latin typeface="Times New Roman"/>
              <a:cs typeface="Times New Roman"/>
            </a:endParaRPr>
          </a:p>
          <a:p>
            <a:pPr marL="12700" marR="764540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30" dirty="0">
                <a:latin typeface="Times New Roman"/>
                <a:cs typeface="Times New Roman"/>
              </a:rPr>
              <a:t>НРАВСТВЕННЫЕ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ЦЕННОСТИ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общепринятые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нормы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морали,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основе </a:t>
            </a:r>
            <a:r>
              <a:rPr sz="2400" spc="-20" dirty="0">
                <a:latin typeface="Times New Roman"/>
                <a:cs typeface="Times New Roman"/>
              </a:rPr>
              <a:t>которых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лежат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любовь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добро.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ОБЩЕЕ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ДЕЛО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группы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людей,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объединённых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достижения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одной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цели.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10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ПРОЩЕНИЕ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отпущение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вины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тому,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тебя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обидел.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214884"/>
            <a:ext cx="11421110" cy="5911850"/>
          </a:xfrm>
          <a:custGeom>
            <a:avLst/>
            <a:gdLst/>
            <a:ahLst/>
            <a:cxnLst/>
            <a:rect l="l" t="t" r="r" b="b"/>
            <a:pathLst>
              <a:path w="11421110" h="5911850">
                <a:moveTo>
                  <a:pt x="11420856" y="0"/>
                </a:moveTo>
                <a:lnTo>
                  <a:pt x="0" y="0"/>
                </a:lnTo>
                <a:lnTo>
                  <a:pt x="0" y="5911596"/>
                </a:lnTo>
                <a:lnTo>
                  <a:pt x="11420856" y="5911596"/>
                </a:lnTo>
                <a:lnTo>
                  <a:pt x="11420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9739" y="173837"/>
            <a:ext cx="7898130" cy="1120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5630" marR="5080" indent="-1853564">
              <a:lnSpc>
                <a:spcPct val="112200"/>
              </a:lnSpc>
              <a:spcBef>
                <a:spcPts val="95"/>
              </a:spcBef>
              <a:tabLst>
                <a:tab pos="5827395" algn="l"/>
              </a:tabLst>
            </a:pPr>
            <a:r>
              <a:rPr dirty="0">
                <a:solidFill>
                  <a:srgbClr val="1F3762"/>
                </a:solidFill>
              </a:rPr>
              <a:t>2.</a:t>
            </a:r>
            <a:r>
              <a:rPr spc="-2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ПОНЯТИЕ</a:t>
            </a:r>
            <a:r>
              <a:rPr spc="-6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–</a:t>
            </a:r>
            <a:r>
              <a:rPr spc="-2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это</a:t>
            </a:r>
            <a:r>
              <a:rPr spc="-15" dirty="0">
                <a:solidFill>
                  <a:srgbClr val="1F3762"/>
                </a:solidFill>
              </a:rPr>
              <a:t> </a:t>
            </a:r>
            <a:r>
              <a:rPr spc="-10" dirty="0">
                <a:solidFill>
                  <a:srgbClr val="1F3762"/>
                </a:solidFill>
              </a:rPr>
              <a:t>ЧУВСТВО</a:t>
            </a:r>
            <a:r>
              <a:rPr dirty="0">
                <a:solidFill>
                  <a:srgbClr val="1F3762"/>
                </a:solidFill>
              </a:rPr>
              <a:t>	(чего?)</a:t>
            </a:r>
            <a:r>
              <a:rPr spc="-114" dirty="0">
                <a:solidFill>
                  <a:srgbClr val="1F3762"/>
                </a:solidFill>
              </a:rPr>
              <a:t> </a:t>
            </a:r>
            <a:r>
              <a:rPr spc="-25" dirty="0">
                <a:solidFill>
                  <a:srgbClr val="1F3762"/>
                </a:solidFill>
              </a:rPr>
              <a:t>или </a:t>
            </a:r>
            <a:r>
              <a:rPr dirty="0">
                <a:solidFill>
                  <a:srgbClr val="1F3762"/>
                </a:solidFill>
              </a:rPr>
              <a:t>ЧУВСТВО,</a:t>
            </a:r>
            <a:r>
              <a:rPr spc="-9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которое</a:t>
            </a:r>
            <a:r>
              <a:rPr spc="-95" dirty="0">
                <a:solidFill>
                  <a:srgbClr val="1F3762"/>
                </a:solidFill>
              </a:rPr>
              <a:t> </a:t>
            </a:r>
            <a:r>
              <a:rPr spc="-50" dirty="0">
                <a:solidFill>
                  <a:srgbClr val="1F3762"/>
                </a:solidFill>
              </a:rPr>
              <a:t>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1605" indent="3543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7030" algn="l"/>
              </a:tabLst>
            </a:pPr>
            <a:r>
              <a:rPr spc="-30" dirty="0"/>
              <a:t>БЛАГОДАРНОСТЬ</a:t>
            </a:r>
            <a:r>
              <a:rPr spc="-60" dirty="0"/>
              <a:t> </a:t>
            </a:r>
            <a:r>
              <a:rPr dirty="0"/>
              <a:t>—</a:t>
            </a:r>
            <a:r>
              <a:rPr spc="-110" dirty="0"/>
              <a:t> </a:t>
            </a:r>
            <a:r>
              <a:rPr dirty="0"/>
              <a:t>это</a:t>
            </a:r>
            <a:r>
              <a:rPr spc="-120" dirty="0"/>
              <a:t> </a:t>
            </a:r>
            <a:r>
              <a:rPr dirty="0"/>
              <a:t>чувство</a:t>
            </a:r>
            <a:r>
              <a:rPr spc="-105" dirty="0"/>
              <a:t> </a:t>
            </a:r>
            <a:r>
              <a:rPr dirty="0"/>
              <a:t>признательности</a:t>
            </a:r>
            <a:r>
              <a:rPr spc="-120" dirty="0"/>
              <a:t> </a:t>
            </a:r>
            <a:r>
              <a:rPr spc="-20" dirty="0"/>
              <a:t>другому</a:t>
            </a:r>
            <a:r>
              <a:rPr spc="-130" dirty="0"/>
              <a:t> </a:t>
            </a:r>
            <a:r>
              <a:rPr spc="-10" dirty="0"/>
              <a:t>человеку </a:t>
            </a:r>
            <a:r>
              <a:rPr dirty="0"/>
              <a:t>за</a:t>
            </a:r>
            <a:r>
              <a:rPr spc="-70" dirty="0"/>
              <a:t> </a:t>
            </a:r>
            <a:r>
              <a:rPr dirty="0"/>
              <a:t>сделанное</a:t>
            </a:r>
            <a:r>
              <a:rPr spc="-65" dirty="0"/>
              <a:t> </a:t>
            </a:r>
            <a:r>
              <a:rPr dirty="0"/>
              <a:t>добро,</a:t>
            </a:r>
            <a:r>
              <a:rPr spc="-80" dirty="0"/>
              <a:t> </a:t>
            </a:r>
            <a:r>
              <a:rPr dirty="0"/>
              <a:t>а</a:t>
            </a:r>
            <a:r>
              <a:rPr spc="-60" dirty="0"/>
              <a:t> </a:t>
            </a:r>
            <a:r>
              <a:rPr dirty="0"/>
              <a:t>также</a:t>
            </a:r>
            <a:r>
              <a:rPr spc="-65" dirty="0"/>
              <a:t> </a:t>
            </a:r>
            <a:r>
              <a:rPr spc="-10" dirty="0"/>
              <a:t>выражение</a:t>
            </a:r>
            <a:r>
              <a:rPr spc="-75" dirty="0"/>
              <a:t> </a:t>
            </a:r>
            <a:r>
              <a:rPr dirty="0"/>
              <a:t>этого</a:t>
            </a:r>
            <a:r>
              <a:rPr spc="-60" dirty="0"/>
              <a:t> </a:t>
            </a:r>
            <a:r>
              <a:rPr spc="-10" dirty="0"/>
              <a:t>чувства.</a:t>
            </a:r>
          </a:p>
          <a:p>
            <a:pPr marL="12700" marR="522605" indent="3543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7030" algn="l"/>
                <a:tab pos="6958330" algn="l"/>
              </a:tabLst>
            </a:pPr>
            <a:r>
              <a:rPr dirty="0"/>
              <a:t>ЗАВИСТЬ</a:t>
            </a:r>
            <a:r>
              <a:rPr spc="-70" dirty="0"/>
              <a:t> </a:t>
            </a:r>
            <a:r>
              <a:rPr dirty="0"/>
              <a:t>—</a:t>
            </a:r>
            <a:r>
              <a:rPr spc="-75" dirty="0"/>
              <a:t> </a:t>
            </a:r>
            <a:r>
              <a:rPr dirty="0"/>
              <a:t>это</a:t>
            </a:r>
            <a:r>
              <a:rPr spc="-95" dirty="0"/>
              <a:t> </a:t>
            </a:r>
            <a:r>
              <a:rPr dirty="0"/>
              <a:t>неприятное</a:t>
            </a:r>
            <a:r>
              <a:rPr spc="-95" dirty="0"/>
              <a:t> </a:t>
            </a:r>
            <a:r>
              <a:rPr dirty="0"/>
              <a:t>чувство,</a:t>
            </a:r>
            <a:r>
              <a:rPr spc="-70" dirty="0"/>
              <a:t> </a:t>
            </a:r>
            <a:r>
              <a:rPr spc="-20" dirty="0"/>
              <a:t>которое</a:t>
            </a:r>
            <a:r>
              <a:rPr spc="-95" dirty="0"/>
              <a:t> </a:t>
            </a:r>
            <a:r>
              <a:rPr spc="-10" dirty="0"/>
              <a:t>возникает</a:t>
            </a:r>
            <a:r>
              <a:rPr spc="-85" dirty="0"/>
              <a:t> </a:t>
            </a:r>
            <a:r>
              <a:rPr dirty="0"/>
              <a:t>у</a:t>
            </a:r>
            <a:r>
              <a:rPr spc="-90" dirty="0"/>
              <a:t> </a:t>
            </a:r>
            <a:r>
              <a:rPr spc="-10" dirty="0"/>
              <a:t>человека </a:t>
            </a:r>
            <a:r>
              <a:rPr dirty="0"/>
              <a:t>при</a:t>
            </a:r>
            <a:r>
              <a:rPr spc="-70" dirty="0"/>
              <a:t> </a:t>
            </a:r>
            <a:r>
              <a:rPr dirty="0"/>
              <a:t>виде</a:t>
            </a:r>
            <a:r>
              <a:rPr spc="-70" dirty="0"/>
              <a:t> </a:t>
            </a:r>
            <a:r>
              <a:rPr spc="-20" dirty="0"/>
              <a:t>благополучия,</a:t>
            </a:r>
            <a:r>
              <a:rPr spc="-65" dirty="0"/>
              <a:t> </a:t>
            </a:r>
            <a:r>
              <a:rPr spc="-10" dirty="0"/>
              <a:t>успехов,</a:t>
            </a:r>
            <a:r>
              <a:rPr spc="-75" dirty="0"/>
              <a:t> </a:t>
            </a:r>
            <a:r>
              <a:rPr spc="-10" dirty="0"/>
              <a:t>достоинств</a:t>
            </a:r>
            <a:r>
              <a:rPr dirty="0"/>
              <a:t>	других</a:t>
            </a:r>
            <a:r>
              <a:rPr spc="-120" dirty="0"/>
              <a:t> </a:t>
            </a:r>
            <a:r>
              <a:rPr spc="-10" dirty="0"/>
              <a:t>людей.</a:t>
            </a:r>
          </a:p>
          <a:p>
            <a:pPr marL="12700" marR="730885" indent="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dirty="0"/>
              <a:t>ЛЮБОВЬ</a:t>
            </a:r>
            <a:r>
              <a:rPr spc="-80" dirty="0"/>
              <a:t> </a:t>
            </a:r>
            <a:r>
              <a:rPr spc="-10" dirty="0"/>
              <a:t>материнская</a:t>
            </a:r>
            <a:r>
              <a:rPr spc="-75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dirty="0"/>
              <a:t>это</a:t>
            </a:r>
            <a:r>
              <a:rPr spc="-110" dirty="0"/>
              <a:t> </a:t>
            </a:r>
            <a:r>
              <a:rPr dirty="0"/>
              <a:t>сильное</a:t>
            </a:r>
            <a:r>
              <a:rPr spc="-105" dirty="0"/>
              <a:t> </a:t>
            </a:r>
            <a:r>
              <a:rPr dirty="0"/>
              <a:t>чувство,</a:t>
            </a:r>
            <a:r>
              <a:rPr spc="-85" dirty="0"/>
              <a:t> </a:t>
            </a:r>
            <a:r>
              <a:rPr spc="-25" dirty="0"/>
              <a:t>которое</a:t>
            </a:r>
            <a:r>
              <a:rPr spc="-125" dirty="0"/>
              <a:t> </a:t>
            </a:r>
            <a:r>
              <a:rPr spc="-10" dirty="0"/>
              <a:t>испытывает </a:t>
            </a:r>
            <a:r>
              <a:rPr dirty="0"/>
              <a:t>мать</a:t>
            </a:r>
            <a:r>
              <a:rPr spc="-80" dirty="0"/>
              <a:t> </a:t>
            </a:r>
            <a:r>
              <a:rPr dirty="0"/>
              <a:t>к</a:t>
            </a:r>
            <a:r>
              <a:rPr spc="-90" dirty="0"/>
              <a:t> </a:t>
            </a:r>
            <a:r>
              <a:rPr dirty="0"/>
              <a:t>своему</a:t>
            </a:r>
            <a:r>
              <a:rPr spc="-85" dirty="0"/>
              <a:t> </a:t>
            </a:r>
            <a:r>
              <a:rPr spc="-10" dirty="0"/>
              <a:t>ребёнку.</a:t>
            </a:r>
          </a:p>
          <a:p>
            <a:pPr marL="12700" marR="1439545" indent="3543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7030" algn="l"/>
                <a:tab pos="1530350" algn="l"/>
              </a:tabLst>
            </a:pPr>
            <a:r>
              <a:rPr dirty="0"/>
              <a:t>ЛЮБОВЬ</a:t>
            </a:r>
            <a:r>
              <a:rPr spc="-55" dirty="0"/>
              <a:t> </a:t>
            </a:r>
            <a:r>
              <a:rPr dirty="0"/>
              <a:t>к</a:t>
            </a:r>
            <a:r>
              <a:rPr spc="-85" dirty="0"/>
              <a:t> </a:t>
            </a:r>
            <a:r>
              <a:rPr dirty="0"/>
              <a:t>жизни</a:t>
            </a:r>
            <a:r>
              <a:rPr spc="-70" dirty="0"/>
              <a:t> </a:t>
            </a:r>
            <a:r>
              <a:rPr dirty="0"/>
              <a:t>—</a:t>
            </a:r>
            <a:r>
              <a:rPr spc="-75" dirty="0"/>
              <a:t> </a:t>
            </a:r>
            <a:r>
              <a:rPr dirty="0"/>
              <a:t>это</a:t>
            </a:r>
            <a:r>
              <a:rPr spc="-85" dirty="0"/>
              <a:t> </a:t>
            </a:r>
            <a:r>
              <a:rPr dirty="0"/>
              <a:t>сильное</a:t>
            </a:r>
            <a:r>
              <a:rPr spc="-85" dirty="0"/>
              <a:t> </a:t>
            </a:r>
            <a:r>
              <a:rPr dirty="0"/>
              <a:t>чувство,</a:t>
            </a:r>
            <a:r>
              <a:rPr spc="-65" dirty="0"/>
              <a:t> </a:t>
            </a:r>
            <a:r>
              <a:rPr spc="-25" dirty="0"/>
              <a:t>которое</a:t>
            </a:r>
            <a:r>
              <a:rPr spc="-100" dirty="0"/>
              <a:t> </a:t>
            </a:r>
            <a:r>
              <a:rPr spc="-10" dirty="0"/>
              <a:t>заставляет человека</a:t>
            </a:r>
            <a:r>
              <a:rPr dirty="0"/>
              <a:t>	</a:t>
            </a:r>
            <a:r>
              <a:rPr spc="-25" dirty="0"/>
              <a:t>преодолевать</a:t>
            </a:r>
            <a:r>
              <a:rPr spc="-75" dirty="0"/>
              <a:t> </a:t>
            </a:r>
            <a:r>
              <a:rPr spc="-10" dirty="0"/>
              <a:t>смерть.</a:t>
            </a:r>
          </a:p>
          <a:p>
            <a:pPr marL="12700" marR="5080" indent="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dirty="0"/>
              <a:t>ЛЮБОВЬ</a:t>
            </a:r>
            <a:r>
              <a:rPr spc="-60" dirty="0"/>
              <a:t> </a:t>
            </a:r>
            <a:r>
              <a:rPr dirty="0"/>
              <a:t>к</a:t>
            </a:r>
            <a:r>
              <a:rPr spc="-90" dirty="0"/>
              <a:t> </a:t>
            </a:r>
            <a:r>
              <a:rPr spc="-10" dirty="0"/>
              <a:t>родителям</a:t>
            </a:r>
            <a:r>
              <a:rPr spc="-95" dirty="0"/>
              <a:t> </a:t>
            </a:r>
            <a:r>
              <a:rPr dirty="0"/>
              <a:t>—</a:t>
            </a:r>
            <a:r>
              <a:rPr spc="-85" dirty="0"/>
              <a:t> </a:t>
            </a:r>
            <a:r>
              <a:rPr dirty="0"/>
              <a:t>это</a:t>
            </a:r>
            <a:r>
              <a:rPr spc="-95" dirty="0"/>
              <a:t> </a:t>
            </a:r>
            <a:r>
              <a:rPr spc="-30" dirty="0"/>
              <a:t>глубокое</a:t>
            </a:r>
            <a:r>
              <a:rPr spc="-90" dirty="0"/>
              <a:t> </a:t>
            </a:r>
            <a:r>
              <a:rPr dirty="0"/>
              <a:t>чувство</a:t>
            </a:r>
            <a:r>
              <a:rPr spc="-70" dirty="0"/>
              <a:t> </a:t>
            </a:r>
            <a:r>
              <a:rPr dirty="0"/>
              <a:t>привязанности,</a:t>
            </a:r>
            <a:r>
              <a:rPr spc="-100" dirty="0"/>
              <a:t> </a:t>
            </a:r>
            <a:r>
              <a:rPr spc="-10" dirty="0"/>
              <a:t>которое </a:t>
            </a:r>
            <a:r>
              <a:rPr dirty="0"/>
              <a:t>испытывает</a:t>
            </a:r>
            <a:r>
              <a:rPr spc="-65" dirty="0"/>
              <a:t> </a:t>
            </a:r>
            <a:r>
              <a:rPr dirty="0"/>
              <a:t>ребёнок</a:t>
            </a:r>
            <a:r>
              <a:rPr spc="-80" dirty="0"/>
              <a:t> </a:t>
            </a:r>
            <a:r>
              <a:rPr dirty="0"/>
              <a:t>к</a:t>
            </a:r>
            <a:r>
              <a:rPr spc="-80" dirty="0"/>
              <a:t> </a:t>
            </a:r>
            <a:r>
              <a:rPr dirty="0"/>
              <a:t>отцу</a:t>
            </a:r>
            <a:r>
              <a:rPr spc="-70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10" dirty="0"/>
              <a:t>матери.</a:t>
            </a:r>
          </a:p>
          <a:p>
            <a:pPr marL="367030" indent="-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pc="-25" dirty="0"/>
              <a:t>СЧАСТЬЕ</a:t>
            </a:r>
            <a:r>
              <a:rPr spc="-75" dirty="0"/>
              <a:t> </a:t>
            </a:r>
            <a:r>
              <a:rPr dirty="0"/>
              <a:t>—</a:t>
            </a:r>
            <a:r>
              <a:rPr spc="-105" dirty="0"/>
              <a:t> </a:t>
            </a:r>
            <a:r>
              <a:rPr dirty="0"/>
              <a:t>это</a:t>
            </a:r>
            <a:r>
              <a:rPr spc="-120" dirty="0"/>
              <a:t> </a:t>
            </a:r>
            <a:r>
              <a:rPr dirty="0"/>
              <a:t>чувство</a:t>
            </a:r>
            <a:r>
              <a:rPr spc="-105" dirty="0"/>
              <a:t> </a:t>
            </a:r>
            <a:r>
              <a:rPr dirty="0"/>
              <a:t>высшего</a:t>
            </a:r>
            <a:r>
              <a:rPr spc="-95" dirty="0"/>
              <a:t> </a:t>
            </a:r>
            <a:r>
              <a:rPr spc="-25" dirty="0"/>
              <a:t>удовлетворения</a:t>
            </a:r>
            <a:r>
              <a:rPr spc="-114" dirty="0"/>
              <a:t> </a:t>
            </a:r>
            <a:r>
              <a:rPr spc="-10" dirty="0"/>
              <a:t>жизнью.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315" y="397763"/>
            <a:ext cx="11534140" cy="5789930"/>
          </a:xfrm>
          <a:custGeom>
            <a:avLst/>
            <a:gdLst/>
            <a:ahLst/>
            <a:cxnLst/>
            <a:rect l="l" t="t" r="r" b="b"/>
            <a:pathLst>
              <a:path w="11534140" h="5789930">
                <a:moveTo>
                  <a:pt x="11533632" y="0"/>
                </a:moveTo>
                <a:lnTo>
                  <a:pt x="0" y="0"/>
                </a:lnTo>
                <a:lnTo>
                  <a:pt x="0" y="5789676"/>
                </a:lnTo>
                <a:lnTo>
                  <a:pt x="11533632" y="5789676"/>
                </a:lnTo>
                <a:lnTo>
                  <a:pt x="11533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944" y="416178"/>
            <a:ext cx="10597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F3762"/>
                </a:solidFill>
              </a:rPr>
              <a:t>3.</a:t>
            </a:r>
            <a:r>
              <a:rPr spc="-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ПОНЯТИЕ</a:t>
            </a:r>
            <a:r>
              <a:rPr spc="-3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– это</a:t>
            </a:r>
            <a:r>
              <a:rPr spc="-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СПОСОБНОСТЬ/</a:t>
            </a:r>
            <a:r>
              <a:rPr spc="-4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УМЕНИЕ</a:t>
            </a:r>
            <a:r>
              <a:rPr spc="-1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+ </a:t>
            </a:r>
            <a:r>
              <a:rPr spc="-20" dirty="0">
                <a:solidFill>
                  <a:srgbClr val="1F3762"/>
                </a:solidFill>
              </a:rPr>
              <a:t>глагол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360" y="943483"/>
            <a:ext cx="1137602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 indent="3048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БЕСКОРЫСТНОСТЬ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делать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людям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добро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чистого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сердца,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без </a:t>
            </a:r>
            <a:r>
              <a:rPr sz="2400" dirty="0">
                <a:latin typeface="Times New Roman"/>
                <a:cs typeface="Times New Roman"/>
              </a:rPr>
              <a:t>личной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выгоды,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требуя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никакого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вознаграждения.</a:t>
            </a:r>
            <a:endParaRPr sz="2400">
              <a:latin typeface="Times New Roman"/>
              <a:cs typeface="Times New Roman"/>
            </a:endParaRPr>
          </a:p>
          <a:p>
            <a:pPr marL="317500" indent="-304800" algn="just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ВЗАИМОПОНИМАНИЕ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слышать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понимать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друга.</a:t>
            </a:r>
            <a:endParaRPr sz="2400">
              <a:latin typeface="Times New Roman"/>
              <a:cs typeface="Times New Roman"/>
            </a:endParaRPr>
          </a:p>
          <a:p>
            <a:pPr marL="12700" marR="919480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45" dirty="0">
                <a:latin typeface="Times New Roman"/>
                <a:cs typeface="Times New Roman"/>
              </a:rPr>
              <a:t>ВООБРАЖЕНИЕ/ФАНТАЗИЯ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создавать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своём </a:t>
            </a:r>
            <a:r>
              <a:rPr sz="2400" dirty="0">
                <a:latin typeface="Times New Roman"/>
                <a:cs typeface="Times New Roman"/>
              </a:rPr>
              <a:t>сознании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различные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образы,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придумывать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чего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существует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реальности.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ОТВЕТСТВЕННОСТЬ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добровольно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брать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себя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определённые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обязательства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выполнять</a:t>
            </a:r>
            <a:r>
              <a:rPr sz="2400" spc="-25" dirty="0">
                <a:latin typeface="Times New Roman"/>
                <a:cs typeface="Times New Roman"/>
              </a:rPr>
              <a:t> их.</a:t>
            </a:r>
            <a:endParaRPr sz="2400">
              <a:latin typeface="Times New Roman"/>
              <a:cs typeface="Times New Roman"/>
            </a:endParaRPr>
          </a:p>
          <a:p>
            <a:pPr marL="12700" marR="462280" indent="304800">
              <a:lnSpc>
                <a:spcPct val="100000"/>
              </a:lnSpc>
              <a:buAutoNum type="arabicPeriod" startAt="5"/>
              <a:tabLst>
                <a:tab pos="317500" algn="l"/>
                <a:tab pos="1487805" algn="l"/>
              </a:tabLst>
            </a:pPr>
            <a:r>
              <a:rPr sz="2400" dirty="0">
                <a:latin typeface="Times New Roman"/>
                <a:cs typeface="Times New Roman"/>
              </a:rPr>
              <a:t>ОТВЕТСТВЕННОСТЬ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поступки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давать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отчет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своих действиях</a:t>
            </a:r>
            <a:r>
              <a:rPr sz="2400" dirty="0">
                <a:latin typeface="Times New Roman"/>
                <a:cs typeface="Times New Roman"/>
              </a:rPr>
              <a:t>	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отвечать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возможные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последствия.</a:t>
            </a:r>
            <a:endParaRPr sz="2400">
              <a:latin typeface="Times New Roman"/>
              <a:cs typeface="Times New Roman"/>
            </a:endParaRPr>
          </a:p>
          <a:p>
            <a:pPr marL="12700" marR="50165" indent="304800">
              <a:lnSpc>
                <a:spcPct val="100000"/>
              </a:lnSpc>
              <a:buAutoNum type="arabicPeriod" startAt="5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ПАМЯТЬ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СЕРДЦА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способность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помнить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том,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ему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дорого,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что </a:t>
            </a:r>
            <a:r>
              <a:rPr sz="2400" dirty="0">
                <a:latin typeface="Times New Roman"/>
                <a:cs typeface="Times New Roman"/>
              </a:rPr>
              <a:t>произвело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сильное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впечатление.</a:t>
            </a:r>
            <a:endParaRPr sz="2400">
              <a:latin typeface="Times New Roman"/>
              <a:cs typeface="Times New Roman"/>
            </a:endParaRPr>
          </a:p>
          <a:p>
            <a:pPr marL="12700" marR="5080" indent="304800" algn="just">
              <a:lnSpc>
                <a:spcPct val="100000"/>
              </a:lnSpc>
              <a:buAutoNum type="arabicPeriod" startAt="5"/>
              <a:tabLst>
                <a:tab pos="317500" algn="l"/>
              </a:tabLst>
            </a:pPr>
            <a:r>
              <a:rPr sz="2400" spc="-25" dirty="0">
                <a:latin typeface="Times New Roman"/>
                <a:cs typeface="Times New Roman"/>
              </a:rPr>
              <a:t>УВАЖЕНИЕ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ЧЕЛОВЕКУ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умение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считаться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интересами,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способность </a:t>
            </a:r>
            <a:r>
              <a:rPr sz="2400" dirty="0">
                <a:latin typeface="Times New Roman"/>
                <a:cs typeface="Times New Roman"/>
              </a:rPr>
              <a:t>видеть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признавать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достоинства,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замечать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индивидуальность,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взаимодействовать,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причиняя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морального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физического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вреда.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" y="335279"/>
            <a:ext cx="11998960" cy="5943600"/>
          </a:xfrm>
          <a:custGeom>
            <a:avLst/>
            <a:gdLst/>
            <a:ahLst/>
            <a:cxnLst/>
            <a:rect l="l" t="t" r="r" b="b"/>
            <a:pathLst>
              <a:path w="11998960" h="5943600">
                <a:moveTo>
                  <a:pt x="11998452" y="0"/>
                </a:moveTo>
                <a:lnTo>
                  <a:pt x="0" y="0"/>
                </a:lnTo>
                <a:lnTo>
                  <a:pt x="0" y="5943600"/>
                </a:lnTo>
                <a:lnTo>
                  <a:pt x="11998452" y="5943600"/>
                </a:lnTo>
                <a:lnTo>
                  <a:pt x="11998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0132" y="320217"/>
            <a:ext cx="9812020" cy="1068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8875" marR="5080" indent="-2416175">
              <a:lnSpc>
                <a:spcPct val="106900"/>
              </a:lnSpc>
              <a:spcBef>
                <a:spcPts val="95"/>
              </a:spcBef>
            </a:pPr>
            <a:r>
              <a:rPr dirty="0">
                <a:solidFill>
                  <a:srgbClr val="1F3762"/>
                </a:solidFill>
              </a:rPr>
              <a:t>4.</a:t>
            </a:r>
            <a:r>
              <a:rPr spc="-2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ПОНЯТИЕ</a:t>
            </a:r>
            <a:r>
              <a:rPr spc="-8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–</a:t>
            </a:r>
            <a:r>
              <a:rPr spc="-3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это</a:t>
            </a:r>
            <a:r>
              <a:rPr spc="-30" dirty="0">
                <a:solidFill>
                  <a:srgbClr val="1F3762"/>
                </a:solidFill>
              </a:rPr>
              <a:t> </a:t>
            </a:r>
            <a:r>
              <a:rPr spc="-25" dirty="0">
                <a:solidFill>
                  <a:srgbClr val="1F3762"/>
                </a:solidFill>
              </a:rPr>
              <a:t>НРАВСТВЕННОЕ</a:t>
            </a:r>
            <a:r>
              <a:rPr spc="-6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/</a:t>
            </a:r>
            <a:r>
              <a:rPr spc="-35" dirty="0">
                <a:solidFill>
                  <a:srgbClr val="1F3762"/>
                </a:solidFill>
              </a:rPr>
              <a:t> </a:t>
            </a:r>
            <a:r>
              <a:rPr spc="-10" dirty="0">
                <a:solidFill>
                  <a:srgbClr val="1F3762"/>
                </a:solidFill>
              </a:rPr>
              <a:t>ДУШЕВНОЕ </a:t>
            </a:r>
            <a:r>
              <a:rPr spc="-50" dirty="0">
                <a:solidFill>
                  <a:srgbClr val="1F3762"/>
                </a:solidFill>
              </a:rPr>
              <a:t>КАЧЕСТВО</a:t>
            </a:r>
            <a:r>
              <a:rPr spc="-140" dirty="0">
                <a:solidFill>
                  <a:srgbClr val="1F3762"/>
                </a:solidFill>
              </a:rPr>
              <a:t> </a:t>
            </a:r>
            <a:r>
              <a:rPr spc="-10" dirty="0">
                <a:solidFill>
                  <a:srgbClr val="1F3762"/>
                </a:solidFill>
              </a:rPr>
              <a:t>ЧЕЛОВЕКА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415" y="1401571"/>
            <a:ext cx="11831320" cy="477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ДОБРОТА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важное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нравственное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качество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котором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держится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мир.</a:t>
            </a:r>
            <a:endParaRPr sz="2400">
              <a:latin typeface="Times New Roman"/>
              <a:cs typeface="Times New Roman"/>
            </a:endParaRPr>
          </a:p>
          <a:p>
            <a:pPr marL="12700" marR="128270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РЕШИМОСТЬ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душевное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качество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которое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проявляется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преодолении </a:t>
            </a:r>
            <a:r>
              <a:rPr sz="2400" dirty="0">
                <a:latin typeface="Times New Roman"/>
                <a:cs typeface="Times New Roman"/>
              </a:rPr>
              <a:t>чувства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страха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достижения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высоких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благородных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целей.</a:t>
            </a:r>
            <a:endParaRPr sz="2400">
              <a:latin typeface="Times New Roman"/>
              <a:cs typeface="Times New Roman"/>
            </a:endParaRPr>
          </a:p>
          <a:p>
            <a:pPr marL="12700" marR="386715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СИЛА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ДУХА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одно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важных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душевных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качеств,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делающих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сильным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 </a:t>
            </a:r>
            <a:r>
              <a:rPr sz="2400" dirty="0">
                <a:latin typeface="Times New Roman"/>
                <a:cs typeface="Times New Roman"/>
              </a:rPr>
              <a:t>физически,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10" dirty="0">
                <a:latin typeface="Times New Roman"/>
                <a:cs typeface="Times New Roman"/>
              </a:rPr>
              <a:t>морально.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2400">
              <a:latin typeface="Times New Roman"/>
              <a:cs typeface="Times New Roman"/>
            </a:endParaRPr>
          </a:p>
          <a:p>
            <a:pPr marL="1061085">
              <a:lnSpc>
                <a:spcPct val="100000"/>
              </a:lnSpc>
            </a:pP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5.</a:t>
            </a:r>
            <a:r>
              <a:rPr sz="3200" b="1" spc="-3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ПОНЯТИЕ</a:t>
            </a:r>
            <a:r>
              <a:rPr sz="3200" b="1" spc="-7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(прил.</a:t>
            </a:r>
            <a:r>
              <a:rPr sz="3200" b="1" spc="-3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+</a:t>
            </a:r>
            <a:r>
              <a:rPr sz="3200" b="1" spc="-3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СУЩ.)</a:t>
            </a:r>
            <a:r>
              <a:rPr sz="3200" b="1" spc="-5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–</a:t>
            </a:r>
            <a:r>
              <a:rPr sz="3200" b="1" spc="-4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это</a:t>
            </a:r>
            <a:r>
              <a:rPr sz="3200" b="1" spc="-3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СУЩ.,</a:t>
            </a:r>
            <a:r>
              <a:rPr sz="3200" b="1" spc="-5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который</a:t>
            </a:r>
            <a:r>
              <a:rPr sz="3200" b="1" spc="-6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1F3762"/>
                </a:solidFill>
                <a:latin typeface="Times New Roman"/>
                <a:cs typeface="Times New Roman"/>
              </a:rPr>
              <a:t>…</a:t>
            </a:r>
            <a:endParaRPr sz="3200">
              <a:latin typeface="Times New Roman"/>
              <a:cs typeface="Times New Roman"/>
            </a:endParaRPr>
          </a:p>
          <a:p>
            <a:pPr marL="12700" marR="492125" indent="30480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ВНУТРЕННИЙ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духовный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который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состоит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чувств, </a:t>
            </a:r>
            <a:r>
              <a:rPr sz="2400" dirty="0">
                <a:latin typeface="Times New Roman"/>
                <a:cs typeface="Times New Roman"/>
              </a:rPr>
              <a:t>мыслей,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переживаний,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представлений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окружающей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действительности,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фантазий.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40" dirty="0">
                <a:latin typeface="Times New Roman"/>
                <a:cs typeface="Times New Roman"/>
              </a:rPr>
              <a:t>ДРАГОЦЕННЫЕ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КНИГИ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особенные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книги,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которые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чем-</a:t>
            </a:r>
            <a:r>
              <a:rPr sz="2400" dirty="0">
                <a:latin typeface="Times New Roman"/>
                <a:cs typeface="Times New Roman"/>
              </a:rPr>
              <a:t>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дороги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человеку.</a:t>
            </a:r>
            <a:endParaRPr sz="2400">
              <a:latin typeface="Times New Roman"/>
              <a:cs typeface="Times New Roman"/>
            </a:endParaRPr>
          </a:p>
          <a:p>
            <a:pPr marL="12700" marR="5080" indent="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35" dirty="0">
                <a:latin typeface="Times New Roman"/>
                <a:cs typeface="Times New Roman"/>
              </a:rPr>
              <a:t>НАСТОЯЩЕЕ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ИСКУССТВО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такое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искусство,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которое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способствует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духовному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эмоциональному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обогащению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2" y="74676"/>
            <a:ext cx="11991340" cy="6783705"/>
          </a:xfrm>
          <a:custGeom>
            <a:avLst/>
            <a:gdLst/>
            <a:ahLst/>
            <a:cxnLst/>
            <a:rect l="l" t="t" r="r" b="b"/>
            <a:pathLst>
              <a:path w="11991340" h="6783705">
                <a:moveTo>
                  <a:pt x="11990832" y="0"/>
                </a:moveTo>
                <a:lnTo>
                  <a:pt x="0" y="0"/>
                </a:lnTo>
                <a:lnTo>
                  <a:pt x="0" y="6783321"/>
                </a:lnTo>
                <a:lnTo>
                  <a:pt x="11990832" y="6783321"/>
                </a:lnTo>
                <a:lnTo>
                  <a:pt x="11990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8197" y="92151"/>
            <a:ext cx="7818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F3762"/>
                </a:solidFill>
              </a:rPr>
              <a:t>6.</a:t>
            </a:r>
            <a:r>
              <a:rPr spc="-3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ПОНЯТИЕ</a:t>
            </a:r>
            <a:r>
              <a:rPr spc="-7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—</a:t>
            </a:r>
            <a:r>
              <a:rPr spc="-3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это</a:t>
            </a:r>
            <a:r>
              <a:rPr spc="-3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ТО,</a:t>
            </a:r>
            <a:r>
              <a:rPr spc="-50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что</a:t>
            </a:r>
            <a:r>
              <a:rPr spc="-4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/</a:t>
            </a:r>
            <a:r>
              <a:rPr spc="-35" dirty="0">
                <a:solidFill>
                  <a:srgbClr val="1F3762"/>
                </a:solidFill>
              </a:rPr>
              <a:t> </a:t>
            </a:r>
            <a:r>
              <a:rPr dirty="0">
                <a:solidFill>
                  <a:srgbClr val="1F3762"/>
                </a:solidFill>
              </a:rPr>
              <a:t>это</a:t>
            </a:r>
            <a:r>
              <a:rPr spc="-30" dirty="0">
                <a:solidFill>
                  <a:srgbClr val="1F3762"/>
                </a:solidFill>
              </a:rPr>
              <a:t> </a:t>
            </a:r>
            <a:r>
              <a:rPr spc="-10" dirty="0">
                <a:solidFill>
                  <a:srgbClr val="1F3762"/>
                </a:solidFill>
              </a:rPr>
              <a:t>ЧТО-</a:t>
            </a:r>
            <a:r>
              <a:rPr spc="-25" dirty="0">
                <a:solidFill>
                  <a:srgbClr val="1F3762"/>
                </a:solidFill>
              </a:rPr>
              <a:t>ТО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601" y="620014"/>
            <a:ext cx="11795125" cy="624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 indent="304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ЖИЗНЕННЫЕ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ЦЕННОСТИ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считает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важным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своей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это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убеждения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том,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является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него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наивысшим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благом.</a:t>
            </a:r>
            <a:endParaRPr sz="2400">
              <a:latin typeface="Times New Roman"/>
              <a:cs typeface="Times New Roman"/>
            </a:endParaRPr>
          </a:p>
          <a:p>
            <a:pPr marL="12700" marR="5715" indent="304800">
              <a:lnSpc>
                <a:spcPct val="100000"/>
              </a:lnSpc>
              <a:buAutoNum type="arabicPeriod"/>
              <a:tabLst>
                <a:tab pos="317500" algn="l"/>
                <a:tab pos="7450455" algn="l"/>
              </a:tabLst>
            </a:pPr>
            <a:r>
              <a:rPr sz="2400" spc="-90" dirty="0">
                <a:latin typeface="Times New Roman"/>
                <a:cs typeface="Times New Roman"/>
              </a:rPr>
              <a:t>КРАСОТА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вызывает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человека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эстетическое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наслаждение,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заставляет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любоваться,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восхищаться,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испытывать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благоговение</a:t>
            </a:r>
            <a:r>
              <a:rPr sz="2400" dirty="0">
                <a:latin typeface="Times New Roman"/>
                <a:cs typeface="Times New Roman"/>
              </a:rPr>
              <a:t>	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получать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удовольствие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от </a:t>
            </a:r>
            <a:r>
              <a:rPr sz="2400" spc="-10" dirty="0">
                <a:latin typeface="Times New Roman"/>
                <a:cs typeface="Times New Roman"/>
              </a:rPr>
              <a:t>созерцания.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60" dirty="0">
                <a:latin typeface="Times New Roman"/>
                <a:cs typeface="Times New Roman"/>
              </a:rPr>
              <a:t>ЧУДО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что-</a:t>
            </a:r>
            <a:r>
              <a:rPr sz="2400" dirty="0">
                <a:latin typeface="Times New Roman"/>
                <a:cs typeface="Times New Roman"/>
              </a:rPr>
              <a:t>то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необычное,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неожиданное,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вызывающее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удивление.</a:t>
            </a:r>
            <a:endParaRPr sz="2400">
              <a:latin typeface="Times New Roman"/>
              <a:cs typeface="Times New Roman"/>
            </a:endParaRPr>
          </a:p>
          <a:p>
            <a:pPr marL="1440815">
              <a:lnSpc>
                <a:spcPct val="100000"/>
              </a:lnSpc>
              <a:spcBef>
                <a:spcPts val="165"/>
              </a:spcBef>
              <a:tabLst>
                <a:tab pos="5766435" algn="l"/>
              </a:tabLst>
            </a:pP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7.</a:t>
            </a:r>
            <a:r>
              <a:rPr sz="3200" b="1" spc="-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ПОНЯТИЕ</a:t>
            </a:r>
            <a:r>
              <a:rPr sz="3200" b="1" spc="-5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с НЕ-</a:t>
            </a:r>
            <a:r>
              <a:rPr sz="3200" b="1" spc="-1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1F3762"/>
                </a:solidFill>
                <a:latin typeface="Times New Roman"/>
                <a:cs typeface="Times New Roman"/>
              </a:rPr>
              <a:t>—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	это</a:t>
            </a:r>
            <a:r>
              <a:rPr sz="3200" b="1" spc="-7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ОТСУТСТВИЕ</a:t>
            </a:r>
            <a:r>
              <a:rPr sz="3200" b="1" spc="-80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762"/>
                </a:solidFill>
                <a:latin typeface="Times New Roman"/>
                <a:cs typeface="Times New Roman"/>
              </a:rPr>
              <a:t>(чего?)</a:t>
            </a:r>
            <a:endParaRPr sz="3200">
              <a:latin typeface="Times New Roman"/>
              <a:cs typeface="Times New Roman"/>
            </a:endParaRPr>
          </a:p>
          <a:p>
            <a:pPr marL="12700" marR="25336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Times New Roman"/>
                <a:cs typeface="Times New Roman"/>
              </a:rPr>
              <a:t>1.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НЕУВЕРЕННОСТЬ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СЕБЕ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отсутствие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веры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себя,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силы,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возможности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способности.</a:t>
            </a:r>
            <a:endParaRPr sz="2400">
              <a:latin typeface="Times New Roman"/>
              <a:cs typeface="Times New Roman"/>
            </a:endParaRPr>
          </a:p>
          <a:p>
            <a:pPr marL="2553335">
              <a:lnSpc>
                <a:spcPct val="100000"/>
              </a:lnSpc>
              <a:spcBef>
                <a:spcPts val="165"/>
              </a:spcBef>
            </a:pP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8.</a:t>
            </a:r>
            <a:r>
              <a:rPr sz="3200" b="1" spc="-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762"/>
                </a:solidFill>
                <a:latin typeface="Times New Roman"/>
                <a:cs typeface="Times New Roman"/>
              </a:rPr>
              <a:t>ПОНЯТИЕ-</a:t>
            </a:r>
            <a:r>
              <a:rPr sz="3200" b="1" spc="-125" dirty="0">
                <a:solidFill>
                  <a:srgbClr val="1F3762"/>
                </a:solidFill>
                <a:latin typeface="Times New Roman"/>
                <a:cs typeface="Times New Roman"/>
              </a:rPr>
              <a:t>ГЛАГОЛ</a:t>
            </a:r>
            <a:r>
              <a:rPr sz="3200" b="1" spc="-6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F3762"/>
                </a:solidFill>
                <a:latin typeface="Times New Roman"/>
                <a:cs typeface="Times New Roman"/>
              </a:rPr>
              <a:t>– это</a:t>
            </a:r>
            <a:r>
              <a:rPr sz="3200" b="1" spc="-5" dirty="0">
                <a:solidFill>
                  <a:srgbClr val="1F376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762"/>
                </a:solidFill>
                <a:latin typeface="Times New Roman"/>
                <a:cs typeface="Times New Roman"/>
              </a:rPr>
              <a:t>ГЛАГОЛ</a:t>
            </a:r>
            <a:endParaRPr sz="3200">
              <a:latin typeface="Times New Roman"/>
              <a:cs typeface="Times New Roman"/>
            </a:endParaRPr>
          </a:p>
          <a:p>
            <a:pPr marL="12700" marR="786765" indent="30480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317500" algn="l"/>
                <a:tab pos="4584700" algn="l"/>
              </a:tabLst>
            </a:pPr>
            <a:r>
              <a:rPr sz="2400" spc="-25" dirty="0">
                <a:latin typeface="Times New Roman"/>
                <a:cs typeface="Times New Roman"/>
              </a:rPr>
              <a:t>ПРИЗНАТЬ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СВОИ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ОШИБКИ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это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значит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осознать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свою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неправоту,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раскаяться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содеянном.</a:t>
            </a:r>
            <a:endParaRPr sz="2400">
              <a:latin typeface="Times New Roman"/>
              <a:cs typeface="Times New Roman"/>
            </a:endParaRPr>
          </a:p>
          <a:p>
            <a:pPr marL="12700" marR="5080" indent="304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ПРИЙТИ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ПОМОЩЬ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значит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проявить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чуткость,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отзывчивость,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доброту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тому, </a:t>
            </a:r>
            <a:r>
              <a:rPr sz="2400" dirty="0">
                <a:latin typeface="Times New Roman"/>
                <a:cs typeface="Times New Roman"/>
              </a:rPr>
              <a:t>кто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попал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непростую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ситуацию.</a:t>
            </a:r>
            <a:endParaRPr sz="2400">
              <a:latin typeface="Times New Roman"/>
              <a:cs typeface="Times New Roman"/>
            </a:endParaRPr>
          </a:p>
          <a:p>
            <a:pPr marL="12700" marR="315595" indent="304800">
              <a:lnSpc>
                <a:spcPct val="100000"/>
              </a:lnSpc>
              <a:buAutoNum type="arabicPeriod"/>
              <a:tabLst>
                <a:tab pos="317500" algn="l"/>
                <a:tab pos="6414135" algn="l"/>
              </a:tabLst>
            </a:pPr>
            <a:r>
              <a:rPr sz="2400" spc="-25" dirty="0">
                <a:latin typeface="Times New Roman"/>
                <a:cs typeface="Times New Roman"/>
              </a:rPr>
              <a:t>ПРОЯВЛЯТЬ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ВНИМАНИЕ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ЧЕЛОВЕКУ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—</a:t>
            </a:r>
            <a:r>
              <a:rPr sz="2400" dirty="0">
                <a:latin typeface="Times New Roman"/>
                <a:cs typeface="Times New Roman"/>
              </a:rPr>
              <a:t>	это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значит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видеть,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беспокоит,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поддерживать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словом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делом.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839721"/>
            <a:ext cx="10698480" cy="6018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505" rIns="0" bIns="0" rtlCol="0">
            <a:spAutoFit/>
          </a:bodyPr>
          <a:lstStyle/>
          <a:p>
            <a:pPr marL="359791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ИНТЕЛЛЕКТ-</a:t>
            </a:r>
            <a:r>
              <a:rPr spc="-10" dirty="0"/>
              <a:t>КАРТА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588263"/>
            <a:ext cx="10972800" cy="62697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761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ИНТЕЛЛЕКТ-</a:t>
            </a:r>
            <a:r>
              <a:rPr spc="-10" dirty="0"/>
              <a:t>КАРТА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46275"/>
            <a:ext cx="11719560" cy="5280660"/>
          </a:xfrm>
          <a:custGeom>
            <a:avLst/>
            <a:gdLst/>
            <a:ahLst/>
            <a:cxnLst/>
            <a:rect l="l" t="t" r="r" b="b"/>
            <a:pathLst>
              <a:path w="11719560" h="5280659">
                <a:moveTo>
                  <a:pt x="11719560" y="0"/>
                </a:moveTo>
                <a:lnTo>
                  <a:pt x="0" y="0"/>
                </a:lnTo>
                <a:lnTo>
                  <a:pt x="0" y="5280660"/>
                </a:lnTo>
                <a:lnTo>
                  <a:pt x="11719560" y="5280660"/>
                </a:lnTo>
                <a:lnTo>
                  <a:pt x="11719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6092" y="223265"/>
            <a:ext cx="6941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ЗАДАНИЕ </a:t>
            </a:r>
            <a:r>
              <a:rPr sz="3600" spc="-25" dirty="0"/>
              <a:t>13: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20" dirty="0"/>
              <a:t>СОЧИНЕНИЕ-</a:t>
            </a:r>
            <a:r>
              <a:rPr sz="3600" spc="-45" dirty="0"/>
              <a:t>РАССУЖДЕНИЕ.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30809" y="1467053"/>
            <a:ext cx="928814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Рассуждение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состоит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следующих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частей: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Вступление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тезис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4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Основная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часть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доказательства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(аргументы)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примеры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4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Заключение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вывод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528570" algn="l"/>
                <a:tab pos="3211195" algn="l"/>
                <a:tab pos="5270500" algn="l"/>
                <a:tab pos="6822440" algn="l"/>
                <a:tab pos="7666990" algn="l"/>
              </a:tabLst>
            </a:pPr>
            <a:r>
              <a:rPr sz="2800" i="1" spc="-10" dirty="0">
                <a:latin typeface="Times New Roman"/>
                <a:cs typeface="Times New Roman"/>
              </a:rPr>
              <a:t>Отсутствие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50" dirty="0">
                <a:latin typeface="Times New Roman"/>
                <a:cs typeface="Times New Roman"/>
              </a:rPr>
              <a:t>в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0" dirty="0">
                <a:latin typeface="Times New Roman"/>
                <a:cs typeface="Times New Roman"/>
              </a:rPr>
              <a:t>сочинении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0" dirty="0">
                <a:latin typeface="Times New Roman"/>
                <a:cs typeface="Times New Roman"/>
              </a:rPr>
              <a:t>одного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5" dirty="0">
                <a:latin typeface="Times New Roman"/>
                <a:cs typeface="Times New Roman"/>
              </a:rPr>
              <a:t>из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0" dirty="0">
                <a:latin typeface="Times New Roman"/>
                <a:cs typeface="Times New Roman"/>
              </a:rPr>
              <a:t>элементов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3678" y="3174873"/>
            <a:ext cx="177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25" dirty="0">
                <a:latin typeface="Times New Roman"/>
                <a:cs typeface="Times New Roman"/>
              </a:rPr>
              <a:t>композиции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809" y="3601592"/>
            <a:ext cx="11562080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65325" algn="ctr">
              <a:lnSpc>
                <a:spcPct val="100000"/>
              </a:lnSpc>
              <a:spcBef>
                <a:spcPts val="95"/>
              </a:spcBef>
              <a:tabLst>
                <a:tab pos="7303770" algn="l"/>
              </a:tabLst>
            </a:pPr>
            <a:r>
              <a:rPr sz="2800" i="1" spc="-10" dirty="0">
                <a:latin typeface="Times New Roman"/>
                <a:cs typeface="Times New Roman"/>
              </a:rPr>
              <a:t>рассматривается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как</a:t>
            </a:r>
            <a:r>
              <a:rPr sz="2800" i="1" spc="-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ошибка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и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будет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стоить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b="1" i="1" dirty="0">
                <a:latin typeface="Times New Roman"/>
                <a:cs typeface="Times New Roman"/>
              </a:rPr>
              <a:t>потери</a:t>
            </a:r>
            <a:r>
              <a:rPr sz="2800" b="1" i="1" spc="-12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балла</a:t>
            </a:r>
            <a:r>
              <a:rPr sz="2800" i="1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Формулировки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почти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такие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же,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как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были.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НО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есть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небольшая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разница</a:t>
            </a:r>
            <a:r>
              <a:rPr sz="2800" spc="-10" dirty="0">
                <a:solidFill>
                  <a:srgbClr val="800000"/>
                </a:solidFill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Изменена</a:t>
            </a:r>
            <a:r>
              <a:rPr sz="3200" b="1" spc="-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формулировка</a:t>
            </a:r>
            <a:r>
              <a:rPr sz="3200" b="1" spc="-10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13.3.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Теперь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сначала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указана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тема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(в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форме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вопроса),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потом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предложено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дать </a:t>
            </a:r>
            <a:r>
              <a:rPr sz="2800" dirty="0">
                <a:latin typeface="Times New Roman"/>
                <a:cs typeface="Times New Roman"/>
              </a:rPr>
              <a:t>определение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прокомментировать.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50" spc="17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250" spc="-7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Аргументы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требуются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всё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такие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же: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один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текста,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второй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«из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жизни»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647698"/>
            <a:ext cx="11356848" cy="62102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371" rIns="0" bIns="0" rtlCol="0">
            <a:spAutoFit/>
          </a:bodyPr>
          <a:lstStyle/>
          <a:p>
            <a:pPr marL="38995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ИНТЕЛЛЕКТ-КАРТА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0055" y="694859"/>
            <a:ext cx="10194290" cy="6163310"/>
            <a:chOff x="1210055" y="694859"/>
            <a:chExt cx="10194290" cy="6163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5" y="694859"/>
              <a:ext cx="10193731" cy="61629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1948" y="1960505"/>
              <a:ext cx="654311" cy="5272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37" y="1954367"/>
              <a:ext cx="670560" cy="539750"/>
            </a:xfrm>
            <a:custGeom>
              <a:avLst/>
              <a:gdLst/>
              <a:ahLst/>
              <a:cxnLst/>
              <a:rect l="l" t="t" r="r" b="b"/>
              <a:pathLst>
                <a:path w="670560" h="539750">
                  <a:moveTo>
                    <a:pt x="369360" y="1270"/>
                  </a:moveTo>
                  <a:lnTo>
                    <a:pt x="300884" y="1269"/>
                  </a:lnTo>
                  <a:lnTo>
                    <a:pt x="251388" y="8889"/>
                  </a:lnTo>
                  <a:lnTo>
                    <a:pt x="189806" y="26669"/>
                  </a:lnTo>
                  <a:lnTo>
                    <a:pt x="147751" y="46989"/>
                  </a:lnTo>
                  <a:lnTo>
                    <a:pt x="109826" y="71119"/>
                  </a:lnTo>
                  <a:lnTo>
                    <a:pt x="76509" y="99059"/>
                  </a:lnTo>
                  <a:lnTo>
                    <a:pt x="48554" y="130809"/>
                  </a:lnTo>
                  <a:lnTo>
                    <a:pt x="26374" y="165099"/>
                  </a:lnTo>
                  <a:lnTo>
                    <a:pt x="10553" y="203199"/>
                  </a:lnTo>
                  <a:lnTo>
                    <a:pt x="1730" y="242569"/>
                  </a:lnTo>
                  <a:lnTo>
                    <a:pt x="0" y="270509"/>
                  </a:lnTo>
                  <a:lnTo>
                    <a:pt x="432" y="284479"/>
                  </a:lnTo>
                  <a:lnTo>
                    <a:pt x="6791" y="325119"/>
                  </a:lnTo>
                  <a:lnTo>
                    <a:pt x="20307" y="363219"/>
                  </a:lnTo>
                  <a:lnTo>
                    <a:pt x="40465" y="398779"/>
                  </a:lnTo>
                  <a:lnTo>
                    <a:pt x="66548" y="431799"/>
                  </a:lnTo>
                  <a:lnTo>
                    <a:pt x="98200" y="461009"/>
                  </a:lnTo>
                  <a:lnTo>
                    <a:pt x="134602" y="486409"/>
                  </a:lnTo>
                  <a:lnTo>
                    <a:pt x="175359" y="507999"/>
                  </a:lnTo>
                  <a:lnTo>
                    <a:pt x="219869" y="524509"/>
                  </a:lnTo>
                  <a:lnTo>
                    <a:pt x="284122" y="537210"/>
                  </a:lnTo>
                  <a:lnTo>
                    <a:pt x="352317" y="539750"/>
                  </a:lnTo>
                  <a:lnTo>
                    <a:pt x="386122" y="537210"/>
                  </a:lnTo>
                  <a:lnTo>
                    <a:pt x="418875" y="532130"/>
                  </a:lnTo>
                  <a:lnTo>
                    <a:pt x="439948" y="527050"/>
                  </a:lnTo>
                  <a:lnTo>
                    <a:pt x="318868" y="527050"/>
                  </a:lnTo>
                  <a:lnTo>
                    <a:pt x="302285" y="525780"/>
                  </a:lnTo>
                  <a:lnTo>
                    <a:pt x="302671" y="525780"/>
                  </a:lnTo>
                  <a:lnTo>
                    <a:pt x="286304" y="524510"/>
                  </a:lnTo>
                  <a:lnTo>
                    <a:pt x="286718" y="524510"/>
                  </a:lnTo>
                  <a:lnTo>
                    <a:pt x="270558" y="521969"/>
                  </a:lnTo>
                  <a:lnTo>
                    <a:pt x="270953" y="521969"/>
                  </a:lnTo>
                  <a:lnTo>
                    <a:pt x="255151" y="519429"/>
                  </a:lnTo>
                  <a:lnTo>
                    <a:pt x="255508" y="519429"/>
                  </a:lnTo>
                  <a:lnTo>
                    <a:pt x="239988" y="515619"/>
                  </a:lnTo>
                  <a:lnTo>
                    <a:pt x="240374" y="515619"/>
                  </a:lnTo>
                  <a:lnTo>
                    <a:pt x="225136" y="511809"/>
                  </a:lnTo>
                  <a:lnTo>
                    <a:pt x="225512" y="511809"/>
                  </a:lnTo>
                  <a:lnTo>
                    <a:pt x="214401" y="507999"/>
                  </a:lnTo>
                  <a:lnTo>
                    <a:pt x="211046" y="507999"/>
                  </a:lnTo>
                  <a:lnTo>
                    <a:pt x="199420" y="502919"/>
                  </a:lnTo>
                  <a:lnTo>
                    <a:pt x="196880" y="502919"/>
                  </a:lnTo>
                  <a:lnTo>
                    <a:pt x="182771" y="496569"/>
                  </a:lnTo>
                  <a:lnTo>
                    <a:pt x="183081" y="496569"/>
                  </a:lnTo>
                  <a:lnTo>
                    <a:pt x="169395" y="490219"/>
                  </a:lnTo>
                  <a:lnTo>
                    <a:pt x="169753" y="490219"/>
                  </a:lnTo>
                  <a:lnTo>
                    <a:pt x="156490" y="483869"/>
                  </a:lnTo>
                  <a:lnTo>
                    <a:pt x="156781" y="483869"/>
                  </a:lnTo>
                  <a:lnTo>
                    <a:pt x="143942" y="476249"/>
                  </a:lnTo>
                  <a:lnTo>
                    <a:pt x="144271" y="476249"/>
                  </a:lnTo>
                  <a:lnTo>
                    <a:pt x="131921" y="468629"/>
                  </a:lnTo>
                  <a:lnTo>
                    <a:pt x="132213" y="468629"/>
                  </a:lnTo>
                  <a:lnTo>
                    <a:pt x="120361" y="461009"/>
                  </a:lnTo>
                  <a:lnTo>
                    <a:pt x="120624" y="461009"/>
                  </a:lnTo>
                  <a:lnTo>
                    <a:pt x="109261" y="452119"/>
                  </a:lnTo>
                  <a:lnTo>
                    <a:pt x="109534" y="452119"/>
                  </a:lnTo>
                  <a:lnTo>
                    <a:pt x="98670" y="443229"/>
                  </a:lnTo>
                  <a:lnTo>
                    <a:pt x="98924" y="443229"/>
                  </a:lnTo>
                  <a:lnTo>
                    <a:pt x="88624" y="434339"/>
                  </a:lnTo>
                  <a:lnTo>
                    <a:pt x="88878" y="434339"/>
                  </a:lnTo>
                  <a:lnTo>
                    <a:pt x="79143" y="424179"/>
                  </a:lnTo>
                  <a:lnTo>
                    <a:pt x="79359" y="424179"/>
                  </a:lnTo>
                  <a:lnTo>
                    <a:pt x="70264" y="414019"/>
                  </a:lnTo>
                  <a:lnTo>
                    <a:pt x="70480" y="414019"/>
                  </a:lnTo>
                  <a:lnTo>
                    <a:pt x="61939" y="403859"/>
                  </a:lnTo>
                  <a:lnTo>
                    <a:pt x="62146" y="403859"/>
                  </a:lnTo>
                  <a:lnTo>
                    <a:pt x="55190" y="393699"/>
                  </a:lnTo>
                  <a:lnTo>
                    <a:pt x="54480" y="393699"/>
                  </a:lnTo>
                  <a:lnTo>
                    <a:pt x="47218" y="382269"/>
                  </a:lnTo>
                  <a:lnTo>
                    <a:pt x="47388" y="382269"/>
                  </a:lnTo>
                  <a:lnTo>
                    <a:pt x="40832" y="370839"/>
                  </a:lnTo>
                  <a:lnTo>
                    <a:pt x="40992" y="370839"/>
                  </a:lnTo>
                  <a:lnTo>
                    <a:pt x="35718" y="359409"/>
                  </a:lnTo>
                  <a:lnTo>
                    <a:pt x="35263" y="359409"/>
                  </a:lnTo>
                  <a:lnTo>
                    <a:pt x="30109" y="346709"/>
                  </a:lnTo>
                  <a:lnTo>
                    <a:pt x="26294" y="335279"/>
                  </a:lnTo>
                  <a:lnTo>
                    <a:pt x="25951" y="335279"/>
                  </a:lnTo>
                  <a:lnTo>
                    <a:pt x="22283" y="322579"/>
                  </a:lnTo>
                  <a:lnTo>
                    <a:pt x="19470" y="309879"/>
                  </a:lnTo>
                  <a:lnTo>
                    <a:pt x="17495" y="297179"/>
                  </a:lnTo>
                  <a:lnTo>
                    <a:pt x="16378" y="284479"/>
                  </a:lnTo>
                  <a:lnTo>
                    <a:pt x="16282" y="283209"/>
                  </a:lnTo>
                  <a:lnTo>
                    <a:pt x="15858" y="270509"/>
                  </a:lnTo>
                  <a:lnTo>
                    <a:pt x="16282" y="256539"/>
                  </a:lnTo>
                  <a:lnTo>
                    <a:pt x="17533" y="243839"/>
                  </a:lnTo>
                  <a:lnTo>
                    <a:pt x="19536" y="231139"/>
                  </a:lnTo>
                  <a:lnTo>
                    <a:pt x="22367" y="218439"/>
                  </a:lnTo>
                  <a:lnTo>
                    <a:pt x="25951" y="205739"/>
                  </a:lnTo>
                  <a:lnTo>
                    <a:pt x="30297" y="194309"/>
                  </a:lnTo>
                  <a:lnTo>
                    <a:pt x="35273" y="181609"/>
                  </a:lnTo>
                  <a:lnTo>
                    <a:pt x="35122" y="181609"/>
                  </a:lnTo>
                  <a:lnTo>
                    <a:pt x="41048" y="170179"/>
                  </a:lnTo>
                  <a:lnTo>
                    <a:pt x="40916" y="170179"/>
                  </a:lnTo>
                  <a:lnTo>
                    <a:pt x="47407" y="158749"/>
                  </a:lnTo>
                  <a:lnTo>
                    <a:pt x="47218" y="158749"/>
                  </a:lnTo>
                  <a:lnTo>
                    <a:pt x="54480" y="147319"/>
                  </a:lnTo>
                  <a:lnTo>
                    <a:pt x="54301" y="147319"/>
                  </a:lnTo>
                  <a:lnTo>
                    <a:pt x="62202" y="137159"/>
                  </a:lnTo>
                  <a:lnTo>
                    <a:pt x="62024" y="137159"/>
                  </a:lnTo>
                  <a:lnTo>
                    <a:pt x="70489" y="126999"/>
                  </a:lnTo>
                  <a:lnTo>
                    <a:pt x="70254" y="126999"/>
                  </a:lnTo>
                  <a:lnTo>
                    <a:pt x="79425" y="116839"/>
                  </a:lnTo>
                  <a:lnTo>
                    <a:pt x="79218" y="116839"/>
                  </a:lnTo>
                  <a:lnTo>
                    <a:pt x="88878" y="106679"/>
                  </a:lnTo>
                  <a:lnTo>
                    <a:pt x="88634" y="106679"/>
                  </a:lnTo>
                  <a:lnTo>
                    <a:pt x="98933" y="97789"/>
                  </a:lnTo>
                  <a:lnTo>
                    <a:pt x="98670" y="97789"/>
                  </a:lnTo>
                  <a:lnTo>
                    <a:pt x="109534" y="88899"/>
                  </a:lnTo>
                  <a:lnTo>
                    <a:pt x="109261" y="88899"/>
                  </a:lnTo>
                  <a:lnTo>
                    <a:pt x="120624" y="80009"/>
                  </a:lnTo>
                  <a:lnTo>
                    <a:pt x="120361" y="80009"/>
                  </a:lnTo>
                  <a:lnTo>
                    <a:pt x="132212" y="72389"/>
                  </a:lnTo>
                  <a:lnTo>
                    <a:pt x="131921" y="72389"/>
                  </a:lnTo>
                  <a:lnTo>
                    <a:pt x="144271" y="64769"/>
                  </a:lnTo>
                  <a:lnTo>
                    <a:pt x="143942" y="64769"/>
                  </a:lnTo>
                  <a:lnTo>
                    <a:pt x="156781" y="57149"/>
                  </a:lnTo>
                  <a:lnTo>
                    <a:pt x="156490" y="57149"/>
                  </a:lnTo>
                  <a:lnTo>
                    <a:pt x="169752" y="50799"/>
                  </a:lnTo>
                  <a:lnTo>
                    <a:pt x="169395" y="50799"/>
                  </a:lnTo>
                  <a:lnTo>
                    <a:pt x="183081" y="44449"/>
                  </a:lnTo>
                  <a:lnTo>
                    <a:pt x="182771" y="44449"/>
                  </a:lnTo>
                  <a:lnTo>
                    <a:pt x="196880" y="38099"/>
                  </a:lnTo>
                  <a:lnTo>
                    <a:pt x="196513" y="38099"/>
                  </a:lnTo>
                  <a:lnTo>
                    <a:pt x="211045" y="33019"/>
                  </a:lnTo>
                  <a:lnTo>
                    <a:pt x="210697" y="33019"/>
                  </a:lnTo>
                  <a:lnTo>
                    <a:pt x="225512" y="29209"/>
                  </a:lnTo>
                  <a:lnTo>
                    <a:pt x="225136" y="29209"/>
                  </a:lnTo>
                  <a:lnTo>
                    <a:pt x="240374" y="24129"/>
                  </a:lnTo>
                  <a:lnTo>
                    <a:pt x="239988" y="24129"/>
                  </a:lnTo>
                  <a:lnTo>
                    <a:pt x="255508" y="21589"/>
                  </a:lnTo>
                  <a:lnTo>
                    <a:pt x="255151" y="21589"/>
                  </a:lnTo>
                  <a:lnTo>
                    <a:pt x="270953" y="17779"/>
                  </a:lnTo>
                  <a:lnTo>
                    <a:pt x="270558" y="17779"/>
                  </a:lnTo>
                  <a:lnTo>
                    <a:pt x="286718" y="16509"/>
                  </a:lnTo>
                  <a:lnTo>
                    <a:pt x="286304" y="16509"/>
                  </a:lnTo>
                  <a:lnTo>
                    <a:pt x="302671" y="13969"/>
                  </a:lnTo>
                  <a:lnTo>
                    <a:pt x="318464" y="13969"/>
                  </a:lnTo>
                  <a:lnTo>
                    <a:pt x="335122" y="12714"/>
                  </a:lnTo>
                  <a:lnTo>
                    <a:pt x="334925" y="12700"/>
                  </a:lnTo>
                  <a:lnTo>
                    <a:pt x="434762" y="12700"/>
                  </a:lnTo>
                  <a:lnTo>
                    <a:pt x="418856" y="8890"/>
                  </a:lnTo>
                  <a:lnTo>
                    <a:pt x="369360" y="1270"/>
                  </a:lnTo>
                  <a:close/>
                </a:path>
                <a:path w="670560" h="539750">
                  <a:moveTo>
                    <a:pt x="459556" y="506730"/>
                  </a:moveTo>
                  <a:lnTo>
                    <a:pt x="444666" y="511810"/>
                  </a:lnTo>
                  <a:lnTo>
                    <a:pt x="445024" y="511810"/>
                  </a:lnTo>
                  <a:lnTo>
                    <a:pt x="429852" y="515620"/>
                  </a:lnTo>
                  <a:lnTo>
                    <a:pt x="430218" y="515620"/>
                  </a:lnTo>
                  <a:lnTo>
                    <a:pt x="414698" y="519430"/>
                  </a:lnTo>
                  <a:lnTo>
                    <a:pt x="415103" y="519430"/>
                  </a:lnTo>
                  <a:lnTo>
                    <a:pt x="399225" y="521970"/>
                  </a:lnTo>
                  <a:lnTo>
                    <a:pt x="399639" y="521970"/>
                  </a:lnTo>
                  <a:lnTo>
                    <a:pt x="383555" y="524510"/>
                  </a:lnTo>
                  <a:lnTo>
                    <a:pt x="383912" y="524510"/>
                  </a:lnTo>
                  <a:lnTo>
                    <a:pt x="367545" y="525780"/>
                  </a:lnTo>
                  <a:lnTo>
                    <a:pt x="367959" y="525780"/>
                  </a:lnTo>
                  <a:lnTo>
                    <a:pt x="351310" y="527050"/>
                  </a:lnTo>
                  <a:lnTo>
                    <a:pt x="439948" y="527050"/>
                  </a:lnTo>
                  <a:lnTo>
                    <a:pt x="450301" y="524510"/>
                  </a:lnTo>
                  <a:lnTo>
                    <a:pt x="480363" y="514350"/>
                  </a:lnTo>
                  <a:lnTo>
                    <a:pt x="494820" y="508000"/>
                  </a:lnTo>
                  <a:lnTo>
                    <a:pt x="459208" y="508000"/>
                  </a:lnTo>
                  <a:lnTo>
                    <a:pt x="459556" y="506730"/>
                  </a:lnTo>
                  <a:close/>
                </a:path>
                <a:path w="670560" h="539750">
                  <a:moveTo>
                    <a:pt x="210698" y="506729"/>
                  </a:moveTo>
                  <a:lnTo>
                    <a:pt x="211046" y="507999"/>
                  </a:lnTo>
                  <a:lnTo>
                    <a:pt x="214401" y="507999"/>
                  </a:lnTo>
                  <a:lnTo>
                    <a:pt x="210698" y="506729"/>
                  </a:lnTo>
                  <a:close/>
                </a:path>
                <a:path w="670560" h="539750">
                  <a:moveTo>
                    <a:pt x="473675" y="501650"/>
                  </a:moveTo>
                  <a:lnTo>
                    <a:pt x="459208" y="508000"/>
                  </a:lnTo>
                  <a:lnTo>
                    <a:pt x="494820" y="508000"/>
                  </a:lnTo>
                  <a:lnTo>
                    <a:pt x="506025" y="502920"/>
                  </a:lnTo>
                  <a:lnTo>
                    <a:pt x="473289" y="502920"/>
                  </a:lnTo>
                  <a:lnTo>
                    <a:pt x="473675" y="501650"/>
                  </a:lnTo>
                  <a:close/>
                </a:path>
                <a:path w="670560" h="539750">
                  <a:moveTo>
                    <a:pt x="196513" y="501649"/>
                  </a:moveTo>
                  <a:lnTo>
                    <a:pt x="196880" y="502919"/>
                  </a:lnTo>
                  <a:lnTo>
                    <a:pt x="199420" y="502919"/>
                  </a:lnTo>
                  <a:lnTo>
                    <a:pt x="196513" y="501649"/>
                  </a:lnTo>
                  <a:close/>
                </a:path>
                <a:path w="670560" h="539750">
                  <a:moveTo>
                    <a:pt x="615858" y="392430"/>
                  </a:moveTo>
                  <a:lnTo>
                    <a:pt x="608023" y="403860"/>
                  </a:lnTo>
                  <a:lnTo>
                    <a:pt x="608230" y="403860"/>
                  </a:lnTo>
                  <a:lnTo>
                    <a:pt x="599689" y="414020"/>
                  </a:lnTo>
                  <a:lnTo>
                    <a:pt x="599915" y="414020"/>
                  </a:lnTo>
                  <a:lnTo>
                    <a:pt x="590810" y="424180"/>
                  </a:lnTo>
                  <a:lnTo>
                    <a:pt x="591036" y="424180"/>
                  </a:lnTo>
                  <a:lnTo>
                    <a:pt x="581300" y="434340"/>
                  </a:lnTo>
                  <a:lnTo>
                    <a:pt x="581554" y="434340"/>
                  </a:lnTo>
                  <a:lnTo>
                    <a:pt x="571254" y="443230"/>
                  </a:lnTo>
                  <a:lnTo>
                    <a:pt x="571490" y="443230"/>
                  </a:lnTo>
                  <a:lnTo>
                    <a:pt x="560691" y="452120"/>
                  </a:lnTo>
                  <a:lnTo>
                    <a:pt x="560983" y="452120"/>
                  </a:lnTo>
                  <a:lnTo>
                    <a:pt x="549620" y="461010"/>
                  </a:lnTo>
                  <a:lnTo>
                    <a:pt x="549884" y="461010"/>
                  </a:lnTo>
                  <a:lnTo>
                    <a:pt x="538032" y="468630"/>
                  </a:lnTo>
                  <a:lnTo>
                    <a:pt x="538342" y="468630"/>
                  </a:lnTo>
                  <a:lnTo>
                    <a:pt x="525926" y="476250"/>
                  </a:lnTo>
                  <a:lnTo>
                    <a:pt x="526218" y="476250"/>
                  </a:lnTo>
                  <a:lnTo>
                    <a:pt x="513444" y="483870"/>
                  </a:lnTo>
                  <a:lnTo>
                    <a:pt x="513773" y="483870"/>
                  </a:lnTo>
                  <a:lnTo>
                    <a:pt x="500435" y="490220"/>
                  </a:lnTo>
                  <a:lnTo>
                    <a:pt x="500774" y="490220"/>
                  </a:lnTo>
                  <a:lnTo>
                    <a:pt x="487088" y="496570"/>
                  </a:lnTo>
                  <a:lnTo>
                    <a:pt x="487398" y="496570"/>
                  </a:lnTo>
                  <a:lnTo>
                    <a:pt x="473289" y="502920"/>
                  </a:lnTo>
                  <a:lnTo>
                    <a:pt x="506025" y="502920"/>
                  </a:lnTo>
                  <a:lnTo>
                    <a:pt x="508826" y="501650"/>
                  </a:lnTo>
                  <a:lnTo>
                    <a:pt x="548285" y="478790"/>
                  </a:lnTo>
                  <a:lnTo>
                    <a:pt x="583106" y="452120"/>
                  </a:lnTo>
                  <a:lnTo>
                    <a:pt x="612942" y="421640"/>
                  </a:lnTo>
                  <a:lnTo>
                    <a:pt x="633011" y="393700"/>
                  </a:lnTo>
                  <a:lnTo>
                    <a:pt x="615689" y="393700"/>
                  </a:lnTo>
                  <a:lnTo>
                    <a:pt x="615858" y="392430"/>
                  </a:lnTo>
                  <a:close/>
                </a:path>
                <a:path w="670560" h="539750">
                  <a:moveTo>
                    <a:pt x="54320" y="392429"/>
                  </a:moveTo>
                  <a:lnTo>
                    <a:pt x="54480" y="393699"/>
                  </a:lnTo>
                  <a:lnTo>
                    <a:pt x="55190" y="393699"/>
                  </a:lnTo>
                  <a:lnTo>
                    <a:pt x="54320" y="392429"/>
                  </a:lnTo>
                  <a:close/>
                </a:path>
                <a:path w="670560" h="539750">
                  <a:moveTo>
                    <a:pt x="635038" y="358140"/>
                  </a:moveTo>
                  <a:lnTo>
                    <a:pt x="629187" y="370840"/>
                  </a:lnTo>
                  <a:lnTo>
                    <a:pt x="629347" y="370840"/>
                  </a:lnTo>
                  <a:lnTo>
                    <a:pt x="622781" y="382270"/>
                  </a:lnTo>
                  <a:lnTo>
                    <a:pt x="622960" y="382270"/>
                  </a:lnTo>
                  <a:lnTo>
                    <a:pt x="615689" y="393700"/>
                  </a:lnTo>
                  <a:lnTo>
                    <a:pt x="633011" y="393700"/>
                  </a:lnTo>
                  <a:lnTo>
                    <a:pt x="637145" y="387350"/>
                  </a:lnTo>
                  <a:lnTo>
                    <a:pt x="643870" y="375920"/>
                  </a:lnTo>
                  <a:lnTo>
                    <a:pt x="649871" y="363220"/>
                  </a:lnTo>
                  <a:lnTo>
                    <a:pt x="651454" y="359410"/>
                  </a:lnTo>
                  <a:lnTo>
                    <a:pt x="634915" y="359410"/>
                  </a:lnTo>
                  <a:lnTo>
                    <a:pt x="635038" y="358140"/>
                  </a:lnTo>
                  <a:close/>
                </a:path>
                <a:path w="670560" h="539750">
                  <a:moveTo>
                    <a:pt x="35132" y="358139"/>
                  </a:moveTo>
                  <a:lnTo>
                    <a:pt x="35263" y="359409"/>
                  </a:lnTo>
                  <a:lnTo>
                    <a:pt x="35718" y="359409"/>
                  </a:lnTo>
                  <a:lnTo>
                    <a:pt x="35132" y="358139"/>
                  </a:lnTo>
                  <a:close/>
                </a:path>
                <a:path w="670560" h="539750">
                  <a:moveTo>
                    <a:pt x="644312" y="334010"/>
                  </a:moveTo>
                  <a:lnTo>
                    <a:pt x="639938" y="346710"/>
                  </a:lnTo>
                  <a:lnTo>
                    <a:pt x="634915" y="359410"/>
                  </a:lnTo>
                  <a:lnTo>
                    <a:pt x="651454" y="359410"/>
                  </a:lnTo>
                  <a:lnTo>
                    <a:pt x="655148" y="350520"/>
                  </a:lnTo>
                  <a:lnTo>
                    <a:pt x="659625" y="337820"/>
                  </a:lnTo>
                  <a:lnTo>
                    <a:pt x="660378" y="335280"/>
                  </a:lnTo>
                  <a:lnTo>
                    <a:pt x="644218" y="335280"/>
                  </a:lnTo>
                  <a:lnTo>
                    <a:pt x="644312" y="334010"/>
                  </a:lnTo>
                  <a:close/>
                </a:path>
                <a:path w="670560" h="539750">
                  <a:moveTo>
                    <a:pt x="25857" y="334009"/>
                  </a:moveTo>
                  <a:lnTo>
                    <a:pt x="25951" y="335279"/>
                  </a:lnTo>
                  <a:lnTo>
                    <a:pt x="26294" y="335279"/>
                  </a:lnTo>
                  <a:lnTo>
                    <a:pt x="25857" y="334009"/>
                  </a:lnTo>
                  <a:close/>
                </a:path>
                <a:path w="670560" h="539750">
                  <a:moveTo>
                    <a:pt x="669746" y="256540"/>
                  </a:moveTo>
                  <a:lnTo>
                    <a:pt x="653897" y="256540"/>
                  </a:lnTo>
                  <a:lnTo>
                    <a:pt x="654320" y="270510"/>
                  </a:lnTo>
                  <a:lnTo>
                    <a:pt x="653897" y="283210"/>
                  </a:lnTo>
                  <a:lnTo>
                    <a:pt x="653800" y="284480"/>
                  </a:lnTo>
                  <a:lnTo>
                    <a:pt x="652646" y="297180"/>
                  </a:lnTo>
                  <a:lnTo>
                    <a:pt x="650633" y="309880"/>
                  </a:lnTo>
                  <a:lnTo>
                    <a:pt x="647811" y="322580"/>
                  </a:lnTo>
                  <a:lnTo>
                    <a:pt x="644218" y="335280"/>
                  </a:lnTo>
                  <a:lnTo>
                    <a:pt x="660378" y="335280"/>
                  </a:lnTo>
                  <a:lnTo>
                    <a:pt x="669746" y="284480"/>
                  </a:lnTo>
                  <a:lnTo>
                    <a:pt x="670179" y="270510"/>
                  </a:lnTo>
                  <a:lnTo>
                    <a:pt x="669746" y="256540"/>
                  </a:lnTo>
                  <a:close/>
                </a:path>
                <a:path w="670560" h="539750">
                  <a:moveTo>
                    <a:pt x="16378" y="256539"/>
                  </a:moveTo>
                  <a:lnTo>
                    <a:pt x="16263" y="257809"/>
                  </a:lnTo>
                  <a:lnTo>
                    <a:pt x="16378" y="256539"/>
                  </a:lnTo>
                  <a:close/>
                </a:path>
                <a:path w="670560" h="539750">
                  <a:moveTo>
                    <a:pt x="434762" y="12700"/>
                  </a:moveTo>
                  <a:lnTo>
                    <a:pt x="335320" y="12700"/>
                  </a:lnTo>
                  <a:lnTo>
                    <a:pt x="335122" y="12714"/>
                  </a:lnTo>
                  <a:lnTo>
                    <a:pt x="351780" y="13970"/>
                  </a:lnTo>
                  <a:lnTo>
                    <a:pt x="367573" y="13970"/>
                  </a:lnTo>
                  <a:lnTo>
                    <a:pt x="383940" y="16510"/>
                  </a:lnTo>
                  <a:lnTo>
                    <a:pt x="383526" y="16510"/>
                  </a:lnTo>
                  <a:lnTo>
                    <a:pt x="399686" y="17780"/>
                  </a:lnTo>
                  <a:lnTo>
                    <a:pt x="399291" y="17780"/>
                  </a:lnTo>
                  <a:lnTo>
                    <a:pt x="415093" y="21590"/>
                  </a:lnTo>
                  <a:lnTo>
                    <a:pt x="414736" y="21590"/>
                  </a:lnTo>
                  <a:lnTo>
                    <a:pt x="430256" y="24130"/>
                  </a:lnTo>
                  <a:lnTo>
                    <a:pt x="429851" y="24130"/>
                  </a:lnTo>
                  <a:lnTo>
                    <a:pt x="445024" y="29210"/>
                  </a:lnTo>
                  <a:lnTo>
                    <a:pt x="444666" y="29210"/>
                  </a:lnTo>
                  <a:lnTo>
                    <a:pt x="459556" y="33020"/>
                  </a:lnTo>
                  <a:lnTo>
                    <a:pt x="459180" y="33020"/>
                  </a:lnTo>
                  <a:lnTo>
                    <a:pt x="473647" y="38100"/>
                  </a:lnTo>
                  <a:lnTo>
                    <a:pt x="473289" y="38100"/>
                  </a:lnTo>
                  <a:lnTo>
                    <a:pt x="487398" y="44450"/>
                  </a:lnTo>
                  <a:lnTo>
                    <a:pt x="487088" y="44450"/>
                  </a:lnTo>
                  <a:lnTo>
                    <a:pt x="500774" y="50800"/>
                  </a:lnTo>
                  <a:lnTo>
                    <a:pt x="500435" y="50800"/>
                  </a:lnTo>
                  <a:lnTo>
                    <a:pt x="513773" y="57150"/>
                  </a:lnTo>
                  <a:lnTo>
                    <a:pt x="513444" y="57150"/>
                  </a:lnTo>
                  <a:lnTo>
                    <a:pt x="526218" y="64770"/>
                  </a:lnTo>
                  <a:lnTo>
                    <a:pt x="525926" y="64770"/>
                  </a:lnTo>
                  <a:lnTo>
                    <a:pt x="538342" y="72390"/>
                  </a:lnTo>
                  <a:lnTo>
                    <a:pt x="538032" y="72390"/>
                  </a:lnTo>
                  <a:lnTo>
                    <a:pt x="549883" y="80010"/>
                  </a:lnTo>
                  <a:lnTo>
                    <a:pt x="549620" y="80010"/>
                  </a:lnTo>
                  <a:lnTo>
                    <a:pt x="560983" y="88900"/>
                  </a:lnTo>
                  <a:lnTo>
                    <a:pt x="560691" y="88900"/>
                  </a:lnTo>
                  <a:lnTo>
                    <a:pt x="571489" y="97790"/>
                  </a:lnTo>
                  <a:lnTo>
                    <a:pt x="571235" y="97790"/>
                  </a:lnTo>
                  <a:lnTo>
                    <a:pt x="581535" y="106680"/>
                  </a:lnTo>
                  <a:lnTo>
                    <a:pt x="581309" y="106680"/>
                  </a:lnTo>
                  <a:lnTo>
                    <a:pt x="591045" y="116840"/>
                  </a:lnTo>
                  <a:lnTo>
                    <a:pt x="590800" y="116840"/>
                  </a:lnTo>
                  <a:lnTo>
                    <a:pt x="599905" y="127000"/>
                  </a:lnTo>
                  <a:lnTo>
                    <a:pt x="599708" y="127000"/>
                  </a:lnTo>
                  <a:lnTo>
                    <a:pt x="608239" y="137160"/>
                  </a:lnTo>
                  <a:lnTo>
                    <a:pt x="608023" y="137160"/>
                  </a:lnTo>
                  <a:lnTo>
                    <a:pt x="615858" y="147320"/>
                  </a:lnTo>
                  <a:lnTo>
                    <a:pt x="615689" y="147320"/>
                  </a:lnTo>
                  <a:lnTo>
                    <a:pt x="622960" y="158750"/>
                  </a:lnTo>
                  <a:lnTo>
                    <a:pt x="622772" y="158750"/>
                  </a:lnTo>
                  <a:lnTo>
                    <a:pt x="629262" y="170180"/>
                  </a:lnTo>
                  <a:lnTo>
                    <a:pt x="629112" y="170180"/>
                  </a:lnTo>
                  <a:lnTo>
                    <a:pt x="634972" y="181610"/>
                  </a:lnTo>
                  <a:lnTo>
                    <a:pt x="634840" y="181610"/>
                  </a:lnTo>
                  <a:lnTo>
                    <a:pt x="639985" y="194310"/>
                  </a:lnTo>
                  <a:lnTo>
                    <a:pt x="644321" y="205740"/>
                  </a:lnTo>
                  <a:lnTo>
                    <a:pt x="647886" y="218440"/>
                  </a:lnTo>
                  <a:lnTo>
                    <a:pt x="650623" y="231140"/>
                  </a:lnTo>
                  <a:lnTo>
                    <a:pt x="652683" y="243840"/>
                  </a:lnTo>
                  <a:lnTo>
                    <a:pt x="653916" y="257810"/>
                  </a:lnTo>
                  <a:lnTo>
                    <a:pt x="653897" y="256540"/>
                  </a:lnTo>
                  <a:lnTo>
                    <a:pt x="669746" y="256540"/>
                  </a:lnTo>
                  <a:lnTo>
                    <a:pt x="663388" y="215900"/>
                  </a:lnTo>
                  <a:lnTo>
                    <a:pt x="649805" y="177800"/>
                  </a:lnTo>
                  <a:lnTo>
                    <a:pt x="629704" y="142240"/>
                  </a:lnTo>
                  <a:lnTo>
                    <a:pt x="603621" y="109220"/>
                  </a:lnTo>
                  <a:lnTo>
                    <a:pt x="572054" y="80010"/>
                  </a:lnTo>
                  <a:lnTo>
                    <a:pt x="535567" y="54610"/>
                  </a:lnTo>
                  <a:lnTo>
                    <a:pt x="494820" y="33020"/>
                  </a:lnTo>
                  <a:lnTo>
                    <a:pt x="450300" y="16510"/>
                  </a:lnTo>
                  <a:lnTo>
                    <a:pt x="434762" y="12700"/>
                  </a:lnTo>
                  <a:close/>
                </a:path>
                <a:path w="670560" h="539750">
                  <a:moveTo>
                    <a:pt x="335320" y="12700"/>
                  </a:moveTo>
                  <a:lnTo>
                    <a:pt x="334925" y="12700"/>
                  </a:lnTo>
                  <a:lnTo>
                    <a:pt x="335122" y="12714"/>
                  </a:lnTo>
                  <a:lnTo>
                    <a:pt x="335320" y="12700"/>
                  </a:lnTo>
                  <a:close/>
                </a:path>
                <a:path w="670560" h="539750">
                  <a:moveTo>
                    <a:pt x="335122" y="0"/>
                  </a:moveTo>
                  <a:lnTo>
                    <a:pt x="317862" y="1269"/>
                  </a:lnTo>
                  <a:lnTo>
                    <a:pt x="352382" y="1270"/>
                  </a:lnTo>
                  <a:lnTo>
                    <a:pt x="335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1423" y="2008442"/>
              <a:ext cx="535360" cy="4313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65487" y="2003914"/>
              <a:ext cx="547370" cy="440690"/>
            </a:xfrm>
            <a:custGeom>
              <a:avLst/>
              <a:gdLst/>
              <a:ahLst/>
              <a:cxnLst/>
              <a:rect l="l" t="t" r="r" b="b"/>
              <a:pathLst>
                <a:path w="547370" h="440689">
                  <a:moveTo>
                    <a:pt x="301646" y="1270"/>
                  </a:moveTo>
                  <a:lnTo>
                    <a:pt x="245698" y="1269"/>
                  </a:lnTo>
                  <a:lnTo>
                    <a:pt x="192261" y="10159"/>
                  </a:lnTo>
                  <a:lnTo>
                    <a:pt x="155041" y="21589"/>
                  </a:lnTo>
                  <a:lnTo>
                    <a:pt x="120643" y="38099"/>
                  </a:lnTo>
                  <a:lnTo>
                    <a:pt x="80112" y="64769"/>
                  </a:lnTo>
                  <a:lnTo>
                    <a:pt x="46739" y="97789"/>
                  </a:lnTo>
                  <a:lnTo>
                    <a:pt x="26976" y="125729"/>
                  </a:lnTo>
                  <a:lnTo>
                    <a:pt x="21493" y="134619"/>
                  </a:lnTo>
                  <a:lnTo>
                    <a:pt x="5549" y="176529"/>
                  </a:lnTo>
                  <a:lnTo>
                    <a:pt x="0" y="220979"/>
                  </a:lnTo>
                  <a:lnTo>
                    <a:pt x="366" y="232409"/>
                  </a:lnTo>
                  <a:lnTo>
                    <a:pt x="8587" y="275589"/>
                  </a:lnTo>
                  <a:lnTo>
                    <a:pt x="21493" y="306069"/>
                  </a:lnTo>
                  <a:lnTo>
                    <a:pt x="26976" y="316229"/>
                  </a:lnTo>
                  <a:lnTo>
                    <a:pt x="54386" y="353059"/>
                  </a:lnTo>
                  <a:lnTo>
                    <a:pt x="62532" y="360679"/>
                  </a:lnTo>
                  <a:lnTo>
                    <a:pt x="71101" y="369569"/>
                  </a:lnTo>
                  <a:lnTo>
                    <a:pt x="80112" y="377189"/>
                  </a:lnTo>
                  <a:lnTo>
                    <a:pt x="89640" y="383539"/>
                  </a:lnTo>
                  <a:lnTo>
                    <a:pt x="99601" y="391159"/>
                  </a:lnTo>
                  <a:lnTo>
                    <a:pt x="109901" y="397509"/>
                  </a:lnTo>
                  <a:lnTo>
                    <a:pt x="120643" y="403859"/>
                  </a:lnTo>
                  <a:lnTo>
                    <a:pt x="131752" y="408939"/>
                  </a:lnTo>
                  <a:lnTo>
                    <a:pt x="143218" y="415289"/>
                  </a:lnTo>
                  <a:lnTo>
                    <a:pt x="155041" y="419099"/>
                  </a:lnTo>
                  <a:lnTo>
                    <a:pt x="167156" y="424179"/>
                  </a:lnTo>
                  <a:lnTo>
                    <a:pt x="192261" y="431799"/>
                  </a:lnTo>
                  <a:lnTo>
                    <a:pt x="218523" y="436879"/>
                  </a:lnTo>
                  <a:lnTo>
                    <a:pt x="232002" y="438150"/>
                  </a:lnTo>
                  <a:lnTo>
                    <a:pt x="245698" y="440690"/>
                  </a:lnTo>
                  <a:lnTo>
                    <a:pt x="301646" y="440690"/>
                  </a:lnTo>
                  <a:lnTo>
                    <a:pt x="315266" y="438150"/>
                  </a:lnTo>
                  <a:lnTo>
                    <a:pt x="328745" y="436880"/>
                  </a:lnTo>
                  <a:lnTo>
                    <a:pt x="355016" y="431800"/>
                  </a:lnTo>
                  <a:lnTo>
                    <a:pt x="260371" y="431800"/>
                  </a:lnTo>
                  <a:lnTo>
                    <a:pt x="246761" y="430530"/>
                  </a:lnTo>
                  <a:lnTo>
                    <a:pt x="247043" y="430530"/>
                  </a:lnTo>
                  <a:lnTo>
                    <a:pt x="233639" y="429260"/>
                  </a:lnTo>
                  <a:lnTo>
                    <a:pt x="233931" y="429260"/>
                  </a:lnTo>
                  <a:lnTo>
                    <a:pt x="220734" y="427989"/>
                  </a:lnTo>
                  <a:lnTo>
                    <a:pt x="221035" y="427989"/>
                  </a:lnTo>
                  <a:lnTo>
                    <a:pt x="208120" y="425449"/>
                  </a:lnTo>
                  <a:lnTo>
                    <a:pt x="208440" y="425449"/>
                  </a:lnTo>
                  <a:lnTo>
                    <a:pt x="195666" y="421639"/>
                  </a:lnTo>
                  <a:lnTo>
                    <a:pt x="195911" y="421639"/>
                  </a:lnTo>
                  <a:lnTo>
                    <a:pt x="183495" y="419099"/>
                  </a:lnTo>
                  <a:lnTo>
                    <a:pt x="183796" y="419099"/>
                  </a:lnTo>
                  <a:lnTo>
                    <a:pt x="171662" y="415289"/>
                  </a:lnTo>
                  <a:lnTo>
                    <a:pt x="171925" y="415289"/>
                  </a:lnTo>
                  <a:lnTo>
                    <a:pt x="160074" y="411479"/>
                  </a:lnTo>
                  <a:lnTo>
                    <a:pt x="160337" y="411479"/>
                  </a:lnTo>
                  <a:lnTo>
                    <a:pt x="148767" y="406399"/>
                  </a:lnTo>
                  <a:lnTo>
                    <a:pt x="149003" y="406399"/>
                  </a:lnTo>
                  <a:lnTo>
                    <a:pt x="137790" y="401319"/>
                  </a:lnTo>
                  <a:lnTo>
                    <a:pt x="138054" y="401319"/>
                  </a:lnTo>
                  <a:lnTo>
                    <a:pt x="127190" y="396239"/>
                  </a:lnTo>
                  <a:lnTo>
                    <a:pt x="127415" y="396239"/>
                  </a:lnTo>
                  <a:lnTo>
                    <a:pt x="116909" y="389889"/>
                  </a:lnTo>
                  <a:lnTo>
                    <a:pt x="117125" y="389889"/>
                  </a:lnTo>
                  <a:lnTo>
                    <a:pt x="107042" y="383539"/>
                  </a:lnTo>
                  <a:lnTo>
                    <a:pt x="107258" y="383539"/>
                  </a:lnTo>
                  <a:lnTo>
                    <a:pt x="97523" y="377189"/>
                  </a:lnTo>
                  <a:lnTo>
                    <a:pt x="97739" y="377189"/>
                  </a:lnTo>
                  <a:lnTo>
                    <a:pt x="88427" y="369569"/>
                  </a:lnTo>
                  <a:lnTo>
                    <a:pt x="88643" y="369569"/>
                  </a:lnTo>
                  <a:lnTo>
                    <a:pt x="81291" y="363219"/>
                  </a:lnTo>
                  <a:lnTo>
                    <a:pt x="79999" y="363219"/>
                  </a:lnTo>
                  <a:lnTo>
                    <a:pt x="72799" y="355599"/>
                  </a:lnTo>
                  <a:lnTo>
                    <a:pt x="71787" y="355599"/>
                  </a:lnTo>
                  <a:lnTo>
                    <a:pt x="63820" y="346709"/>
                  </a:lnTo>
                  <a:lnTo>
                    <a:pt x="63971" y="346709"/>
                  </a:lnTo>
                  <a:lnTo>
                    <a:pt x="56493" y="339089"/>
                  </a:lnTo>
                  <a:lnTo>
                    <a:pt x="56662" y="339089"/>
                  </a:lnTo>
                  <a:lnTo>
                    <a:pt x="49683" y="330199"/>
                  </a:lnTo>
                  <a:lnTo>
                    <a:pt x="49843" y="330199"/>
                  </a:lnTo>
                  <a:lnTo>
                    <a:pt x="43418" y="321309"/>
                  </a:lnTo>
                  <a:lnTo>
                    <a:pt x="43550" y="321309"/>
                  </a:lnTo>
                  <a:lnTo>
                    <a:pt x="37624" y="312419"/>
                  </a:lnTo>
                  <a:lnTo>
                    <a:pt x="33055" y="303529"/>
                  </a:lnTo>
                  <a:lnTo>
                    <a:pt x="32498" y="303529"/>
                  </a:lnTo>
                  <a:lnTo>
                    <a:pt x="27701" y="293369"/>
                  </a:lnTo>
                  <a:lnTo>
                    <a:pt x="23656" y="283209"/>
                  </a:lnTo>
                  <a:lnTo>
                    <a:pt x="20512" y="274319"/>
                  </a:lnTo>
                  <a:lnTo>
                    <a:pt x="20138" y="274319"/>
                  </a:lnTo>
                  <a:lnTo>
                    <a:pt x="17175" y="262889"/>
                  </a:lnTo>
                  <a:lnTo>
                    <a:pt x="14908" y="252729"/>
                  </a:lnTo>
                  <a:lnTo>
                    <a:pt x="13262" y="242569"/>
                  </a:lnTo>
                  <a:lnTo>
                    <a:pt x="12346" y="232409"/>
                  </a:lnTo>
                  <a:lnTo>
                    <a:pt x="11889" y="220979"/>
                  </a:lnTo>
                  <a:lnTo>
                    <a:pt x="12246" y="209549"/>
                  </a:lnTo>
                  <a:lnTo>
                    <a:pt x="13290" y="199389"/>
                  </a:lnTo>
                  <a:lnTo>
                    <a:pt x="14955" y="189229"/>
                  </a:lnTo>
                  <a:lnTo>
                    <a:pt x="17232" y="177799"/>
                  </a:lnTo>
                  <a:lnTo>
                    <a:pt x="17504" y="177799"/>
                  </a:lnTo>
                  <a:lnTo>
                    <a:pt x="20138" y="167639"/>
                  </a:lnTo>
                  <a:lnTo>
                    <a:pt x="20461" y="167639"/>
                  </a:lnTo>
                  <a:lnTo>
                    <a:pt x="23722" y="157479"/>
                  </a:lnTo>
                  <a:lnTo>
                    <a:pt x="24176" y="157479"/>
                  </a:lnTo>
                  <a:lnTo>
                    <a:pt x="27813" y="148589"/>
                  </a:lnTo>
                  <a:lnTo>
                    <a:pt x="32498" y="138429"/>
                  </a:lnTo>
                  <a:lnTo>
                    <a:pt x="37746" y="129539"/>
                  </a:lnTo>
                  <a:lnTo>
                    <a:pt x="43550" y="120649"/>
                  </a:lnTo>
                  <a:lnTo>
                    <a:pt x="43418" y="120649"/>
                  </a:lnTo>
                  <a:lnTo>
                    <a:pt x="49843" y="111759"/>
                  </a:lnTo>
                  <a:lnTo>
                    <a:pt x="49683" y="111759"/>
                  </a:lnTo>
                  <a:lnTo>
                    <a:pt x="56662" y="102869"/>
                  </a:lnTo>
                  <a:lnTo>
                    <a:pt x="56493" y="102869"/>
                  </a:lnTo>
                  <a:lnTo>
                    <a:pt x="63971" y="95249"/>
                  </a:lnTo>
                  <a:lnTo>
                    <a:pt x="63820" y="95249"/>
                  </a:lnTo>
                  <a:lnTo>
                    <a:pt x="71787" y="86359"/>
                  </a:lnTo>
                  <a:lnTo>
                    <a:pt x="71599" y="86359"/>
                  </a:lnTo>
                  <a:lnTo>
                    <a:pt x="79999" y="78739"/>
                  </a:lnTo>
                  <a:lnTo>
                    <a:pt x="79820" y="78739"/>
                  </a:lnTo>
                  <a:lnTo>
                    <a:pt x="88643" y="71119"/>
                  </a:lnTo>
                  <a:lnTo>
                    <a:pt x="89979" y="71119"/>
                  </a:lnTo>
                  <a:lnTo>
                    <a:pt x="97739" y="64769"/>
                  </a:lnTo>
                  <a:lnTo>
                    <a:pt x="97523" y="64769"/>
                  </a:lnTo>
                  <a:lnTo>
                    <a:pt x="107258" y="58419"/>
                  </a:lnTo>
                  <a:lnTo>
                    <a:pt x="107042" y="58419"/>
                  </a:lnTo>
                  <a:lnTo>
                    <a:pt x="117125" y="52069"/>
                  </a:lnTo>
                  <a:lnTo>
                    <a:pt x="116909" y="52069"/>
                  </a:lnTo>
                  <a:lnTo>
                    <a:pt x="127415" y="45719"/>
                  </a:lnTo>
                  <a:lnTo>
                    <a:pt x="127190" y="45719"/>
                  </a:lnTo>
                  <a:lnTo>
                    <a:pt x="138054" y="40639"/>
                  </a:lnTo>
                  <a:lnTo>
                    <a:pt x="137790" y="40639"/>
                  </a:lnTo>
                  <a:lnTo>
                    <a:pt x="149002" y="35559"/>
                  </a:lnTo>
                  <a:lnTo>
                    <a:pt x="148767" y="35559"/>
                  </a:lnTo>
                  <a:lnTo>
                    <a:pt x="160337" y="30479"/>
                  </a:lnTo>
                  <a:lnTo>
                    <a:pt x="160073" y="30479"/>
                  </a:lnTo>
                  <a:lnTo>
                    <a:pt x="171925" y="26669"/>
                  </a:lnTo>
                  <a:lnTo>
                    <a:pt x="171662" y="26669"/>
                  </a:lnTo>
                  <a:lnTo>
                    <a:pt x="183796" y="22859"/>
                  </a:lnTo>
                  <a:lnTo>
                    <a:pt x="183495" y="22859"/>
                  </a:lnTo>
                  <a:lnTo>
                    <a:pt x="195911" y="19049"/>
                  </a:lnTo>
                  <a:lnTo>
                    <a:pt x="195666" y="19049"/>
                  </a:lnTo>
                  <a:lnTo>
                    <a:pt x="208440" y="16509"/>
                  </a:lnTo>
                  <a:lnTo>
                    <a:pt x="208120" y="16509"/>
                  </a:lnTo>
                  <a:lnTo>
                    <a:pt x="221035" y="13969"/>
                  </a:lnTo>
                  <a:lnTo>
                    <a:pt x="220734" y="13969"/>
                  </a:lnTo>
                  <a:lnTo>
                    <a:pt x="233931" y="12699"/>
                  </a:lnTo>
                  <a:lnTo>
                    <a:pt x="233639" y="12699"/>
                  </a:lnTo>
                  <a:lnTo>
                    <a:pt x="247043" y="11429"/>
                  </a:lnTo>
                  <a:lnTo>
                    <a:pt x="246761" y="11429"/>
                  </a:lnTo>
                  <a:lnTo>
                    <a:pt x="260371" y="10159"/>
                  </a:lnTo>
                  <a:lnTo>
                    <a:pt x="355016" y="10160"/>
                  </a:lnTo>
                  <a:lnTo>
                    <a:pt x="315341" y="2540"/>
                  </a:lnTo>
                  <a:lnTo>
                    <a:pt x="301646" y="1270"/>
                  </a:lnTo>
                  <a:close/>
                </a:path>
                <a:path w="547370" h="440689">
                  <a:moveTo>
                    <a:pt x="467448" y="361950"/>
                  </a:moveTo>
                  <a:lnTo>
                    <a:pt x="458634" y="369570"/>
                  </a:lnTo>
                  <a:lnTo>
                    <a:pt x="458841" y="369570"/>
                  </a:lnTo>
                  <a:lnTo>
                    <a:pt x="449529" y="377190"/>
                  </a:lnTo>
                  <a:lnTo>
                    <a:pt x="449755" y="377190"/>
                  </a:lnTo>
                  <a:lnTo>
                    <a:pt x="440020" y="383540"/>
                  </a:lnTo>
                  <a:lnTo>
                    <a:pt x="440236" y="383540"/>
                  </a:lnTo>
                  <a:lnTo>
                    <a:pt x="430143" y="389890"/>
                  </a:lnTo>
                  <a:lnTo>
                    <a:pt x="430369" y="389890"/>
                  </a:lnTo>
                  <a:lnTo>
                    <a:pt x="419853" y="396240"/>
                  </a:lnTo>
                  <a:lnTo>
                    <a:pt x="420088" y="396240"/>
                  </a:lnTo>
                  <a:lnTo>
                    <a:pt x="409224" y="401320"/>
                  </a:lnTo>
                  <a:lnTo>
                    <a:pt x="409487" y="401320"/>
                  </a:lnTo>
                  <a:lnTo>
                    <a:pt x="398266" y="406400"/>
                  </a:lnTo>
                  <a:lnTo>
                    <a:pt x="398491" y="406400"/>
                  </a:lnTo>
                  <a:lnTo>
                    <a:pt x="386997" y="411480"/>
                  </a:lnTo>
                  <a:lnTo>
                    <a:pt x="387270" y="411480"/>
                  </a:lnTo>
                  <a:lnTo>
                    <a:pt x="375418" y="415290"/>
                  </a:lnTo>
                  <a:lnTo>
                    <a:pt x="375691" y="415290"/>
                  </a:lnTo>
                  <a:lnTo>
                    <a:pt x="363491" y="419100"/>
                  </a:lnTo>
                  <a:lnTo>
                    <a:pt x="363773" y="419100"/>
                  </a:lnTo>
                  <a:lnTo>
                    <a:pt x="351357" y="421640"/>
                  </a:lnTo>
                  <a:lnTo>
                    <a:pt x="351602" y="421640"/>
                  </a:lnTo>
                  <a:lnTo>
                    <a:pt x="338903" y="425450"/>
                  </a:lnTo>
                  <a:lnTo>
                    <a:pt x="339223" y="425450"/>
                  </a:lnTo>
                  <a:lnTo>
                    <a:pt x="326243" y="427990"/>
                  </a:lnTo>
                  <a:lnTo>
                    <a:pt x="326534" y="427990"/>
                  </a:lnTo>
                  <a:lnTo>
                    <a:pt x="313347" y="429260"/>
                  </a:lnTo>
                  <a:lnTo>
                    <a:pt x="313629" y="429260"/>
                  </a:lnTo>
                  <a:lnTo>
                    <a:pt x="300291" y="430530"/>
                  </a:lnTo>
                  <a:lnTo>
                    <a:pt x="300583" y="430530"/>
                  </a:lnTo>
                  <a:lnTo>
                    <a:pt x="286972" y="431800"/>
                  </a:lnTo>
                  <a:lnTo>
                    <a:pt x="355016" y="431800"/>
                  </a:lnTo>
                  <a:lnTo>
                    <a:pt x="380187" y="424180"/>
                  </a:lnTo>
                  <a:lnTo>
                    <a:pt x="392312" y="419100"/>
                  </a:lnTo>
                  <a:lnTo>
                    <a:pt x="404060" y="415290"/>
                  </a:lnTo>
                  <a:lnTo>
                    <a:pt x="415526" y="408940"/>
                  </a:lnTo>
                  <a:lnTo>
                    <a:pt x="426635" y="403860"/>
                  </a:lnTo>
                  <a:lnTo>
                    <a:pt x="437367" y="397510"/>
                  </a:lnTo>
                  <a:lnTo>
                    <a:pt x="447676" y="391160"/>
                  </a:lnTo>
                  <a:lnTo>
                    <a:pt x="457628" y="383540"/>
                  </a:lnTo>
                  <a:lnTo>
                    <a:pt x="467156" y="377190"/>
                  </a:lnTo>
                  <a:lnTo>
                    <a:pt x="476168" y="369570"/>
                  </a:lnTo>
                  <a:lnTo>
                    <a:pt x="482295" y="363220"/>
                  </a:lnTo>
                  <a:lnTo>
                    <a:pt x="467279" y="363220"/>
                  </a:lnTo>
                  <a:lnTo>
                    <a:pt x="467448" y="361950"/>
                  </a:lnTo>
                  <a:close/>
                </a:path>
                <a:path w="547370" h="440689">
                  <a:moveTo>
                    <a:pt x="79820" y="361949"/>
                  </a:moveTo>
                  <a:lnTo>
                    <a:pt x="79999" y="363219"/>
                  </a:lnTo>
                  <a:lnTo>
                    <a:pt x="81291" y="363219"/>
                  </a:lnTo>
                  <a:lnTo>
                    <a:pt x="79820" y="361949"/>
                  </a:lnTo>
                  <a:close/>
                </a:path>
                <a:path w="547370" h="440689">
                  <a:moveTo>
                    <a:pt x="475669" y="354330"/>
                  </a:moveTo>
                  <a:lnTo>
                    <a:pt x="467279" y="363220"/>
                  </a:lnTo>
                  <a:lnTo>
                    <a:pt x="482295" y="363220"/>
                  </a:lnTo>
                  <a:lnTo>
                    <a:pt x="484746" y="360680"/>
                  </a:lnTo>
                  <a:lnTo>
                    <a:pt x="490176" y="355600"/>
                  </a:lnTo>
                  <a:lnTo>
                    <a:pt x="475481" y="355600"/>
                  </a:lnTo>
                  <a:lnTo>
                    <a:pt x="475669" y="354330"/>
                  </a:lnTo>
                  <a:close/>
                </a:path>
                <a:path w="547370" h="440689">
                  <a:moveTo>
                    <a:pt x="71599" y="354329"/>
                  </a:moveTo>
                  <a:lnTo>
                    <a:pt x="71787" y="355599"/>
                  </a:lnTo>
                  <a:lnTo>
                    <a:pt x="72799" y="355599"/>
                  </a:lnTo>
                  <a:lnTo>
                    <a:pt x="71599" y="354329"/>
                  </a:lnTo>
                  <a:close/>
                </a:path>
                <a:path w="547370" h="440689">
                  <a:moveTo>
                    <a:pt x="514883" y="302260"/>
                  </a:moveTo>
                  <a:lnTo>
                    <a:pt x="509522" y="312420"/>
                  </a:lnTo>
                  <a:lnTo>
                    <a:pt x="503718" y="321310"/>
                  </a:lnTo>
                  <a:lnTo>
                    <a:pt x="503850" y="321310"/>
                  </a:lnTo>
                  <a:lnTo>
                    <a:pt x="497435" y="330200"/>
                  </a:lnTo>
                  <a:lnTo>
                    <a:pt x="497595" y="330200"/>
                  </a:lnTo>
                  <a:lnTo>
                    <a:pt x="490606" y="339090"/>
                  </a:lnTo>
                  <a:lnTo>
                    <a:pt x="490775" y="339090"/>
                  </a:lnTo>
                  <a:lnTo>
                    <a:pt x="483297" y="346710"/>
                  </a:lnTo>
                  <a:lnTo>
                    <a:pt x="483457" y="346710"/>
                  </a:lnTo>
                  <a:lnTo>
                    <a:pt x="475481" y="355600"/>
                  </a:lnTo>
                  <a:lnTo>
                    <a:pt x="490176" y="355600"/>
                  </a:lnTo>
                  <a:lnTo>
                    <a:pt x="520301" y="316230"/>
                  </a:lnTo>
                  <a:lnTo>
                    <a:pt x="525776" y="306070"/>
                  </a:lnTo>
                  <a:lnTo>
                    <a:pt x="527178" y="303530"/>
                  </a:lnTo>
                  <a:lnTo>
                    <a:pt x="514770" y="303530"/>
                  </a:lnTo>
                  <a:lnTo>
                    <a:pt x="514883" y="302260"/>
                  </a:lnTo>
                  <a:close/>
                </a:path>
                <a:path w="547370" h="440689">
                  <a:moveTo>
                    <a:pt x="32385" y="302259"/>
                  </a:moveTo>
                  <a:lnTo>
                    <a:pt x="32498" y="303529"/>
                  </a:lnTo>
                  <a:lnTo>
                    <a:pt x="33055" y="303529"/>
                  </a:lnTo>
                  <a:lnTo>
                    <a:pt x="32385" y="302259"/>
                  </a:lnTo>
                  <a:close/>
                </a:path>
                <a:path w="547370" h="440689">
                  <a:moveTo>
                    <a:pt x="527215" y="273050"/>
                  </a:moveTo>
                  <a:lnTo>
                    <a:pt x="523546" y="283210"/>
                  </a:lnTo>
                  <a:lnTo>
                    <a:pt x="519455" y="293370"/>
                  </a:lnTo>
                  <a:lnTo>
                    <a:pt x="514770" y="303530"/>
                  </a:lnTo>
                  <a:lnTo>
                    <a:pt x="527178" y="303530"/>
                  </a:lnTo>
                  <a:lnTo>
                    <a:pt x="530686" y="297180"/>
                  </a:lnTo>
                  <a:lnTo>
                    <a:pt x="534937" y="287020"/>
                  </a:lnTo>
                  <a:lnTo>
                    <a:pt x="538690" y="275590"/>
                  </a:lnTo>
                  <a:lnTo>
                    <a:pt x="539069" y="274320"/>
                  </a:lnTo>
                  <a:lnTo>
                    <a:pt x="527130" y="274320"/>
                  </a:lnTo>
                  <a:lnTo>
                    <a:pt x="527215" y="273050"/>
                  </a:lnTo>
                  <a:close/>
                </a:path>
                <a:path w="547370" h="440689">
                  <a:moveTo>
                    <a:pt x="20053" y="273049"/>
                  </a:moveTo>
                  <a:lnTo>
                    <a:pt x="20138" y="274319"/>
                  </a:lnTo>
                  <a:lnTo>
                    <a:pt x="20512" y="274319"/>
                  </a:lnTo>
                  <a:lnTo>
                    <a:pt x="20053" y="273049"/>
                  </a:lnTo>
                  <a:close/>
                </a:path>
                <a:path w="547370" h="440689">
                  <a:moveTo>
                    <a:pt x="542016" y="177800"/>
                  </a:moveTo>
                  <a:lnTo>
                    <a:pt x="530037" y="177800"/>
                  </a:lnTo>
                  <a:lnTo>
                    <a:pt x="532369" y="189230"/>
                  </a:lnTo>
                  <a:lnTo>
                    <a:pt x="534015" y="199390"/>
                  </a:lnTo>
                  <a:lnTo>
                    <a:pt x="535041" y="209550"/>
                  </a:lnTo>
                  <a:lnTo>
                    <a:pt x="535379" y="220980"/>
                  </a:lnTo>
                  <a:lnTo>
                    <a:pt x="535031" y="232410"/>
                  </a:lnTo>
                  <a:lnTo>
                    <a:pt x="533987" y="242570"/>
                  </a:lnTo>
                  <a:lnTo>
                    <a:pt x="532322" y="252730"/>
                  </a:lnTo>
                  <a:lnTo>
                    <a:pt x="530037" y="262890"/>
                  </a:lnTo>
                  <a:lnTo>
                    <a:pt x="527130" y="274320"/>
                  </a:lnTo>
                  <a:lnTo>
                    <a:pt x="539069" y="274320"/>
                  </a:lnTo>
                  <a:lnTo>
                    <a:pt x="541719" y="265430"/>
                  </a:lnTo>
                  <a:lnTo>
                    <a:pt x="544099" y="254000"/>
                  </a:lnTo>
                  <a:lnTo>
                    <a:pt x="545829" y="243840"/>
                  </a:lnTo>
                  <a:lnTo>
                    <a:pt x="546911" y="232410"/>
                  </a:lnTo>
                  <a:lnTo>
                    <a:pt x="547269" y="220980"/>
                  </a:lnTo>
                  <a:lnTo>
                    <a:pt x="546911" y="209550"/>
                  </a:lnTo>
                  <a:lnTo>
                    <a:pt x="545829" y="198120"/>
                  </a:lnTo>
                  <a:lnTo>
                    <a:pt x="544099" y="186690"/>
                  </a:lnTo>
                  <a:lnTo>
                    <a:pt x="542016" y="177800"/>
                  </a:lnTo>
                  <a:close/>
                </a:path>
                <a:path w="547370" h="440689">
                  <a:moveTo>
                    <a:pt x="12228" y="231139"/>
                  </a:moveTo>
                  <a:lnTo>
                    <a:pt x="12246" y="232409"/>
                  </a:lnTo>
                  <a:lnTo>
                    <a:pt x="12228" y="231139"/>
                  </a:lnTo>
                  <a:close/>
                </a:path>
                <a:path w="547370" h="440689">
                  <a:moveTo>
                    <a:pt x="535041" y="231140"/>
                  </a:moveTo>
                  <a:lnTo>
                    <a:pt x="534924" y="232410"/>
                  </a:lnTo>
                  <a:lnTo>
                    <a:pt x="535041" y="231140"/>
                  </a:lnTo>
                  <a:close/>
                </a:path>
                <a:path w="547370" h="440689">
                  <a:moveTo>
                    <a:pt x="17504" y="177799"/>
                  </a:moveTo>
                  <a:lnTo>
                    <a:pt x="17232" y="177799"/>
                  </a:lnTo>
                  <a:lnTo>
                    <a:pt x="17175" y="179069"/>
                  </a:lnTo>
                  <a:lnTo>
                    <a:pt x="17504" y="177799"/>
                  </a:lnTo>
                  <a:close/>
                </a:path>
                <a:path w="547370" h="440689">
                  <a:moveTo>
                    <a:pt x="539003" y="167640"/>
                  </a:moveTo>
                  <a:lnTo>
                    <a:pt x="527074" y="167640"/>
                  </a:lnTo>
                  <a:lnTo>
                    <a:pt x="530102" y="179070"/>
                  </a:lnTo>
                  <a:lnTo>
                    <a:pt x="530037" y="177800"/>
                  </a:lnTo>
                  <a:lnTo>
                    <a:pt x="542016" y="177800"/>
                  </a:lnTo>
                  <a:lnTo>
                    <a:pt x="541719" y="176530"/>
                  </a:lnTo>
                  <a:lnTo>
                    <a:pt x="539003" y="167640"/>
                  </a:lnTo>
                  <a:close/>
                </a:path>
                <a:path w="547370" h="440689">
                  <a:moveTo>
                    <a:pt x="20461" y="167639"/>
                  </a:moveTo>
                  <a:lnTo>
                    <a:pt x="20138" y="167639"/>
                  </a:lnTo>
                  <a:lnTo>
                    <a:pt x="20053" y="168909"/>
                  </a:lnTo>
                  <a:lnTo>
                    <a:pt x="20461" y="167639"/>
                  </a:lnTo>
                  <a:close/>
                </a:path>
                <a:path w="547370" h="440689">
                  <a:moveTo>
                    <a:pt x="535762" y="157480"/>
                  </a:moveTo>
                  <a:lnTo>
                    <a:pt x="523537" y="157480"/>
                  </a:lnTo>
                  <a:lnTo>
                    <a:pt x="527139" y="168910"/>
                  </a:lnTo>
                  <a:lnTo>
                    <a:pt x="527074" y="167640"/>
                  </a:lnTo>
                  <a:lnTo>
                    <a:pt x="539003" y="167640"/>
                  </a:lnTo>
                  <a:lnTo>
                    <a:pt x="538615" y="166370"/>
                  </a:lnTo>
                  <a:lnTo>
                    <a:pt x="535762" y="157480"/>
                  </a:lnTo>
                  <a:close/>
                </a:path>
                <a:path w="547370" h="440689">
                  <a:moveTo>
                    <a:pt x="24176" y="157479"/>
                  </a:moveTo>
                  <a:lnTo>
                    <a:pt x="23722" y="157479"/>
                  </a:lnTo>
                  <a:lnTo>
                    <a:pt x="23656" y="158749"/>
                  </a:lnTo>
                  <a:lnTo>
                    <a:pt x="24176" y="157479"/>
                  </a:lnTo>
                  <a:close/>
                </a:path>
                <a:path w="547370" h="440689">
                  <a:moveTo>
                    <a:pt x="474666" y="71120"/>
                  </a:moveTo>
                  <a:lnTo>
                    <a:pt x="458634" y="71120"/>
                  </a:lnTo>
                  <a:lnTo>
                    <a:pt x="467448" y="78740"/>
                  </a:lnTo>
                  <a:lnTo>
                    <a:pt x="467279" y="78740"/>
                  </a:lnTo>
                  <a:lnTo>
                    <a:pt x="475669" y="86360"/>
                  </a:lnTo>
                  <a:lnTo>
                    <a:pt x="475481" y="86360"/>
                  </a:lnTo>
                  <a:lnTo>
                    <a:pt x="483457" y="95250"/>
                  </a:lnTo>
                  <a:lnTo>
                    <a:pt x="483297" y="95250"/>
                  </a:lnTo>
                  <a:lnTo>
                    <a:pt x="490775" y="102870"/>
                  </a:lnTo>
                  <a:lnTo>
                    <a:pt x="490606" y="102870"/>
                  </a:lnTo>
                  <a:lnTo>
                    <a:pt x="497595" y="111760"/>
                  </a:lnTo>
                  <a:lnTo>
                    <a:pt x="497435" y="111760"/>
                  </a:lnTo>
                  <a:lnTo>
                    <a:pt x="503850" y="120650"/>
                  </a:lnTo>
                  <a:lnTo>
                    <a:pt x="503718" y="120650"/>
                  </a:lnTo>
                  <a:lnTo>
                    <a:pt x="509644" y="129540"/>
                  </a:lnTo>
                  <a:lnTo>
                    <a:pt x="514883" y="138430"/>
                  </a:lnTo>
                  <a:lnTo>
                    <a:pt x="519567" y="148590"/>
                  </a:lnTo>
                  <a:lnTo>
                    <a:pt x="523622" y="158750"/>
                  </a:lnTo>
                  <a:lnTo>
                    <a:pt x="523537" y="157480"/>
                  </a:lnTo>
                  <a:lnTo>
                    <a:pt x="535762" y="157480"/>
                  </a:lnTo>
                  <a:lnTo>
                    <a:pt x="534947" y="154940"/>
                  </a:lnTo>
                  <a:lnTo>
                    <a:pt x="530686" y="144780"/>
                  </a:lnTo>
                  <a:lnTo>
                    <a:pt x="525776" y="134620"/>
                  </a:lnTo>
                  <a:lnTo>
                    <a:pt x="520301" y="125730"/>
                  </a:lnTo>
                  <a:lnTo>
                    <a:pt x="514244" y="115570"/>
                  </a:lnTo>
                  <a:lnTo>
                    <a:pt x="484746" y="80010"/>
                  </a:lnTo>
                  <a:lnTo>
                    <a:pt x="476167" y="72390"/>
                  </a:lnTo>
                  <a:lnTo>
                    <a:pt x="474666" y="71120"/>
                  </a:lnTo>
                  <a:close/>
                </a:path>
                <a:path w="547370" h="440689">
                  <a:moveTo>
                    <a:pt x="89979" y="71119"/>
                  </a:moveTo>
                  <a:lnTo>
                    <a:pt x="88643" y="71119"/>
                  </a:lnTo>
                  <a:lnTo>
                    <a:pt x="88427" y="72389"/>
                  </a:lnTo>
                  <a:lnTo>
                    <a:pt x="89979" y="71119"/>
                  </a:lnTo>
                  <a:close/>
                </a:path>
                <a:path w="547370" h="440689">
                  <a:moveTo>
                    <a:pt x="355016" y="10160"/>
                  </a:moveTo>
                  <a:lnTo>
                    <a:pt x="286972" y="10160"/>
                  </a:lnTo>
                  <a:lnTo>
                    <a:pt x="300583" y="11430"/>
                  </a:lnTo>
                  <a:lnTo>
                    <a:pt x="300300" y="11430"/>
                  </a:lnTo>
                  <a:lnTo>
                    <a:pt x="313704" y="12700"/>
                  </a:lnTo>
                  <a:lnTo>
                    <a:pt x="313413" y="12700"/>
                  </a:lnTo>
                  <a:lnTo>
                    <a:pt x="326609" y="13970"/>
                  </a:lnTo>
                  <a:lnTo>
                    <a:pt x="326309" y="13970"/>
                  </a:lnTo>
                  <a:lnTo>
                    <a:pt x="339223" y="16510"/>
                  </a:lnTo>
                  <a:lnTo>
                    <a:pt x="338903" y="16510"/>
                  </a:lnTo>
                  <a:lnTo>
                    <a:pt x="351602" y="19050"/>
                  </a:lnTo>
                  <a:lnTo>
                    <a:pt x="351357" y="19050"/>
                  </a:lnTo>
                  <a:lnTo>
                    <a:pt x="363773" y="22860"/>
                  </a:lnTo>
                  <a:lnTo>
                    <a:pt x="363491" y="22860"/>
                  </a:lnTo>
                  <a:lnTo>
                    <a:pt x="375691" y="26670"/>
                  </a:lnTo>
                  <a:lnTo>
                    <a:pt x="375418" y="26670"/>
                  </a:lnTo>
                  <a:lnTo>
                    <a:pt x="387270" y="30480"/>
                  </a:lnTo>
                  <a:lnTo>
                    <a:pt x="386997" y="30480"/>
                  </a:lnTo>
                  <a:lnTo>
                    <a:pt x="398491" y="35560"/>
                  </a:lnTo>
                  <a:lnTo>
                    <a:pt x="398266" y="35560"/>
                  </a:lnTo>
                  <a:lnTo>
                    <a:pt x="409487" y="40640"/>
                  </a:lnTo>
                  <a:lnTo>
                    <a:pt x="409224" y="40640"/>
                  </a:lnTo>
                  <a:lnTo>
                    <a:pt x="420088" y="45720"/>
                  </a:lnTo>
                  <a:lnTo>
                    <a:pt x="419853" y="45720"/>
                  </a:lnTo>
                  <a:lnTo>
                    <a:pt x="430369" y="52070"/>
                  </a:lnTo>
                  <a:lnTo>
                    <a:pt x="430143" y="52070"/>
                  </a:lnTo>
                  <a:lnTo>
                    <a:pt x="440236" y="58420"/>
                  </a:lnTo>
                  <a:lnTo>
                    <a:pt x="440020" y="58420"/>
                  </a:lnTo>
                  <a:lnTo>
                    <a:pt x="449755" y="64770"/>
                  </a:lnTo>
                  <a:lnTo>
                    <a:pt x="449529" y="64770"/>
                  </a:lnTo>
                  <a:lnTo>
                    <a:pt x="458841" y="72390"/>
                  </a:lnTo>
                  <a:lnTo>
                    <a:pt x="458634" y="71120"/>
                  </a:lnTo>
                  <a:lnTo>
                    <a:pt x="474666" y="71120"/>
                  </a:lnTo>
                  <a:lnTo>
                    <a:pt x="467156" y="64770"/>
                  </a:lnTo>
                  <a:lnTo>
                    <a:pt x="426635" y="38100"/>
                  </a:lnTo>
                  <a:lnTo>
                    <a:pt x="392312" y="21590"/>
                  </a:lnTo>
                  <a:lnTo>
                    <a:pt x="355016" y="10160"/>
                  </a:lnTo>
                  <a:close/>
                </a:path>
                <a:path w="547370" h="440689">
                  <a:moveTo>
                    <a:pt x="273672" y="0"/>
                  </a:moveTo>
                  <a:lnTo>
                    <a:pt x="259609" y="1269"/>
                  </a:lnTo>
                  <a:lnTo>
                    <a:pt x="287734" y="127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3403" y="1918982"/>
              <a:ext cx="437788" cy="3527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38110" y="1915333"/>
              <a:ext cx="448945" cy="360680"/>
            </a:xfrm>
            <a:custGeom>
              <a:avLst/>
              <a:gdLst/>
              <a:ahLst/>
              <a:cxnLst/>
              <a:rect l="l" t="t" r="r" b="b"/>
              <a:pathLst>
                <a:path w="448945" h="360680">
                  <a:moveTo>
                    <a:pt x="235773" y="0"/>
                  </a:moveTo>
                  <a:lnTo>
                    <a:pt x="212676" y="0"/>
                  </a:lnTo>
                  <a:lnTo>
                    <a:pt x="168199" y="5079"/>
                  </a:lnTo>
                  <a:lnTo>
                    <a:pt x="157563" y="7619"/>
                  </a:lnTo>
                  <a:lnTo>
                    <a:pt x="147110" y="11429"/>
                  </a:lnTo>
                  <a:lnTo>
                    <a:pt x="136958" y="13969"/>
                  </a:lnTo>
                  <a:lnTo>
                    <a:pt x="126996" y="17779"/>
                  </a:lnTo>
                  <a:lnTo>
                    <a:pt x="117329" y="21589"/>
                  </a:lnTo>
                  <a:lnTo>
                    <a:pt x="107952" y="26669"/>
                  </a:lnTo>
                  <a:lnTo>
                    <a:pt x="98858" y="30479"/>
                  </a:lnTo>
                  <a:lnTo>
                    <a:pt x="90059" y="35559"/>
                  </a:lnTo>
                  <a:lnTo>
                    <a:pt x="81595" y="41909"/>
                  </a:lnTo>
                  <a:lnTo>
                    <a:pt x="73482" y="46989"/>
                  </a:lnTo>
                  <a:lnTo>
                    <a:pt x="44576" y="72389"/>
                  </a:lnTo>
                  <a:lnTo>
                    <a:pt x="32486" y="87629"/>
                  </a:lnTo>
                  <a:lnTo>
                    <a:pt x="27080" y="93979"/>
                  </a:lnTo>
                  <a:lnTo>
                    <a:pt x="22096" y="102869"/>
                  </a:lnTo>
                  <a:lnTo>
                    <a:pt x="17646" y="110489"/>
                  </a:lnTo>
                  <a:lnTo>
                    <a:pt x="13581" y="118109"/>
                  </a:lnTo>
                  <a:lnTo>
                    <a:pt x="1157" y="162559"/>
                  </a:lnTo>
                  <a:lnTo>
                    <a:pt x="0" y="180339"/>
                  </a:lnTo>
                  <a:lnTo>
                    <a:pt x="289" y="190499"/>
                  </a:lnTo>
                  <a:lnTo>
                    <a:pt x="10057" y="234949"/>
                  </a:lnTo>
                  <a:lnTo>
                    <a:pt x="13587" y="242569"/>
                  </a:lnTo>
                  <a:lnTo>
                    <a:pt x="17596" y="251459"/>
                  </a:lnTo>
                  <a:lnTo>
                    <a:pt x="44526" y="288289"/>
                  </a:lnTo>
                  <a:lnTo>
                    <a:pt x="51197" y="295909"/>
                  </a:lnTo>
                  <a:lnTo>
                    <a:pt x="81595" y="320039"/>
                  </a:lnTo>
                  <a:lnTo>
                    <a:pt x="117329" y="339089"/>
                  </a:lnTo>
                  <a:lnTo>
                    <a:pt x="179024" y="358139"/>
                  </a:lnTo>
                  <a:lnTo>
                    <a:pt x="247139" y="360680"/>
                  </a:lnTo>
                  <a:lnTo>
                    <a:pt x="269367" y="358140"/>
                  </a:lnTo>
                  <a:lnTo>
                    <a:pt x="290897" y="353060"/>
                  </a:lnTo>
                  <a:lnTo>
                    <a:pt x="213349" y="353060"/>
                  </a:lnTo>
                  <a:lnTo>
                    <a:pt x="202254" y="351790"/>
                  </a:lnTo>
                  <a:lnTo>
                    <a:pt x="202512" y="351790"/>
                  </a:lnTo>
                  <a:lnTo>
                    <a:pt x="191561" y="350520"/>
                  </a:lnTo>
                  <a:lnTo>
                    <a:pt x="191838" y="350520"/>
                  </a:lnTo>
                  <a:lnTo>
                    <a:pt x="181026" y="349249"/>
                  </a:lnTo>
                  <a:lnTo>
                    <a:pt x="181290" y="349249"/>
                  </a:lnTo>
                  <a:lnTo>
                    <a:pt x="176003" y="347979"/>
                  </a:lnTo>
                  <a:lnTo>
                    <a:pt x="170956" y="347979"/>
                  </a:lnTo>
                  <a:lnTo>
                    <a:pt x="160572" y="345439"/>
                  </a:lnTo>
                  <a:lnTo>
                    <a:pt x="160830" y="345439"/>
                  </a:lnTo>
                  <a:lnTo>
                    <a:pt x="150634" y="342899"/>
                  </a:lnTo>
                  <a:lnTo>
                    <a:pt x="150886" y="342899"/>
                  </a:lnTo>
                  <a:lnTo>
                    <a:pt x="140974" y="339089"/>
                  </a:lnTo>
                  <a:lnTo>
                    <a:pt x="141207" y="339089"/>
                  </a:lnTo>
                  <a:lnTo>
                    <a:pt x="131483" y="335279"/>
                  </a:lnTo>
                  <a:lnTo>
                    <a:pt x="131729" y="335279"/>
                  </a:lnTo>
                  <a:lnTo>
                    <a:pt x="122288" y="331469"/>
                  </a:lnTo>
                  <a:lnTo>
                    <a:pt x="122496" y="331469"/>
                  </a:lnTo>
                  <a:lnTo>
                    <a:pt x="113339" y="327659"/>
                  </a:lnTo>
                  <a:lnTo>
                    <a:pt x="113578" y="327659"/>
                  </a:lnTo>
                  <a:lnTo>
                    <a:pt x="104704" y="323849"/>
                  </a:lnTo>
                  <a:lnTo>
                    <a:pt x="104900" y="323849"/>
                  </a:lnTo>
                  <a:lnTo>
                    <a:pt x="96309" y="318769"/>
                  </a:lnTo>
                  <a:lnTo>
                    <a:pt x="96529" y="318769"/>
                  </a:lnTo>
                  <a:lnTo>
                    <a:pt x="88266" y="313689"/>
                  </a:lnTo>
                  <a:lnTo>
                    <a:pt x="88461" y="313689"/>
                  </a:lnTo>
                  <a:lnTo>
                    <a:pt x="80531" y="308609"/>
                  </a:lnTo>
                  <a:lnTo>
                    <a:pt x="80707" y="308609"/>
                  </a:lnTo>
                  <a:lnTo>
                    <a:pt x="73105" y="302259"/>
                  </a:lnTo>
                  <a:lnTo>
                    <a:pt x="73287" y="302259"/>
                  </a:lnTo>
                  <a:lnTo>
                    <a:pt x="66018" y="295909"/>
                  </a:lnTo>
                  <a:lnTo>
                    <a:pt x="66188" y="295909"/>
                  </a:lnTo>
                  <a:lnTo>
                    <a:pt x="60675" y="290829"/>
                  </a:lnTo>
                  <a:lnTo>
                    <a:pt x="59467" y="290829"/>
                  </a:lnTo>
                  <a:lnTo>
                    <a:pt x="52953" y="283209"/>
                  </a:lnTo>
                  <a:lnTo>
                    <a:pt x="53098" y="283209"/>
                  </a:lnTo>
                  <a:lnTo>
                    <a:pt x="47012" y="276859"/>
                  </a:lnTo>
                  <a:lnTo>
                    <a:pt x="47157" y="276859"/>
                  </a:lnTo>
                  <a:lnTo>
                    <a:pt x="42395" y="270509"/>
                  </a:lnTo>
                  <a:lnTo>
                    <a:pt x="41581" y="270509"/>
                  </a:lnTo>
                  <a:lnTo>
                    <a:pt x="36344" y="262889"/>
                  </a:lnTo>
                  <a:lnTo>
                    <a:pt x="31593" y="255269"/>
                  </a:lnTo>
                  <a:lnTo>
                    <a:pt x="27320" y="247649"/>
                  </a:lnTo>
                  <a:lnTo>
                    <a:pt x="23506" y="240029"/>
                  </a:lnTo>
                  <a:lnTo>
                    <a:pt x="20638" y="232409"/>
                  </a:lnTo>
                  <a:lnTo>
                    <a:pt x="20227" y="232409"/>
                  </a:lnTo>
                  <a:lnTo>
                    <a:pt x="17300" y="223519"/>
                  </a:lnTo>
                  <a:lnTo>
                    <a:pt x="15259" y="215899"/>
                  </a:lnTo>
                  <a:lnTo>
                    <a:pt x="14965" y="215899"/>
                  </a:lnTo>
                  <a:lnTo>
                    <a:pt x="13027" y="207009"/>
                  </a:lnTo>
                  <a:lnTo>
                    <a:pt x="11705" y="198119"/>
                  </a:lnTo>
                  <a:lnTo>
                    <a:pt x="10894" y="189229"/>
                  </a:lnTo>
                  <a:lnTo>
                    <a:pt x="10610" y="180339"/>
                  </a:lnTo>
                  <a:lnTo>
                    <a:pt x="10894" y="171449"/>
                  </a:lnTo>
                  <a:lnTo>
                    <a:pt x="11609" y="163829"/>
                  </a:lnTo>
                  <a:lnTo>
                    <a:pt x="11705" y="162559"/>
                  </a:lnTo>
                  <a:lnTo>
                    <a:pt x="13071" y="154939"/>
                  </a:lnTo>
                  <a:lnTo>
                    <a:pt x="14965" y="146049"/>
                  </a:lnTo>
                  <a:lnTo>
                    <a:pt x="17363" y="137159"/>
                  </a:lnTo>
                  <a:lnTo>
                    <a:pt x="20271" y="129539"/>
                  </a:lnTo>
                  <a:lnTo>
                    <a:pt x="23600" y="121919"/>
                  </a:lnTo>
                  <a:lnTo>
                    <a:pt x="27464" y="113029"/>
                  </a:lnTo>
                  <a:lnTo>
                    <a:pt x="27997" y="113029"/>
                  </a:lnTo>
                  <a:lnTo>
                    <a:pt x="31719" y="105409"/>
                  </a:lnTo>
                  <a:lnTo>
                    <a:pt x="32403" y="105409"/>
                  </a:lnTo>
                  <a:lnTo>
                    <a:pt x="36451" y="99059"/>
                  </a:lnTo>
                  <a:lnTo>
                    <a:pt x="41618" y="91439"/>
                  </a:lnTo>
                  <a:lnTo>
                    <a:pt x="47163" y="83819"/>
                  </a:lnTo>
                  <a:lnTo>
                    <a:pt x="48028" y="83819"/>
                  </a:lnTo>
                  <a:lnTo>
                    <a:pt x="53142" y="77469"/>
                  </a:lnTo>
                  <a:lnTo>
                    <a:pt x="53003" y="77469"/>
                  </a:lnTo>
                  <a:lnTo>
                    <a:pt x="59467" y="71119"/>
                  </a:lnTo>
                  <a:lnTo>
                    <a:pt x="59303" y="71119"/>
                  </a:lnTo>
                  <a:lnTo>
                    <a:pt x="66194" y="64769"/>
                  </a:lnTo>
                  <a:lnTo>
                    <a:pt x="66018" y="64769"/>
                  </a:lnTo>
                  <a:lnTo>
                    <a:pt x="73287" y="58419"/>
                  </a:lnTo>
                  <a:lnTo>
                    <a:pt x="73105" y="58419"/>
                  </a:lnTo>
                  <a:lnTo>
                    <a:pt x="80707" y="53339"/>
                  </a:lnTo>
                  <a:lnTo>
                    <a:pt x="80531" y="53339"/>
                  </a:lnTo>
                  <a:lnTo>
                    <a:pt x="88461" y="48259"/>
                  </a:lnTo>
                  <a:lnTo>
                    <a:pt x="88266" y="48259"/>
                  </a:lnTo>
                  <a:lnTo>
                    <a:pt x="96529" y="43179"/>
                  </a:lnTo>
                  <a:lnTo>
                    <a:pt x="96309" y="43179"/>
                  </a:lnTo>
                  <a:lnTo>
                    <a:pt x="104899" y="38099"/>
                  </a:lnTo>
                  <a:lnTo>
                    <a:pt x="104704" y="38099"/>
                  </a:lnTo>
                  <a:lnTo>
                    <a:pt x="113578" y="33019"/>
                  </a:lnTo>
                  <a:lnTo>
                    <a:pt x="113339" y="33019"/>
                  </a:lnTo>
                  <a:lnTo>
                    <a:pt x="122496" y="29209"/>
                  </a:lnTo>
                  <a:lnTo>
                    <a:pt x="122288" y="29209"/>
                  </a:lnTo>
                  <a:lnTo>
                    <a:pt x="131729" y="25399"/>
                  </a:lnTo>
                  <a:lnTo>
                    <a:pt x="131483" y="25399"/>
                  </a:lnTo>
                  <a:lnTo>
                    <a:pt x="141207" y="21589"/>
                  </a:lnTo>
                  <a:lnTo>
                    <a:pt x="140974" y="21589"/>
                  </a:lnTo>
                  <a:lnTo>
                    <a:pt x="150886" y="19049"/>
                  </a:lnTo>
                  <a:lnTo>
                    <a:pt x="150634" y="19049"/>
                  </a:lnTo>
                  <a:lnTo>
                    <a:pt x="160830" y="16509"/>
                  </a:lnTo>
                  <a:lnTo>
                    <a:pt x="160572" y="16509"/>
                  </a:lnTo>
                  <a:lnTo>
                    <a:pt x="170956" y="13969"/>
                  </a:lnTo>
                  <a:lnTo>
                    <a:pt x="170717" y="13969"/>
                  </a:lnTo>
                  <a:lnTo>
                    <a:pt x="181290" y="11429"/>
                  </a:lnTo>
                  <a:lnTo>
                    <a:pt x="186432" y="11429"/>
                  </a:lnTo>
                  <a:lnTo>
                    <a:pt x="191838" y="10159"/>
                  </a:lnTo>
                  <a:lnTo>
                    <a:pt x="191561" y="10159"/>
                  </a:lnTo>
                  <a:lnTo>
                    <a:pt x="202512" y="8889"/>
                  </a:lnTo>
                  <a:lnTo>
                    <a:pt x="294357" y="8890"/>
                  </a:lnTo>
                  <a:lnTo>
                    <a:pt x="290891" y="7620"/>
                  </a:lnTo>
                  <a:lnTo>
                    <a:pt x="280249" y="5080"/>
                  </a:lnTo>
                  <a:lnTo>
                    <a:pt x="235773" y="0"/>
                  </a:lnTo>
                  <a:close/>
                </a:path>
                <a:path w="448945" h="360680">
                  <a:moveTo>
                    <a:pt x="277738" y="346710"/>
                  </a:moveTo>
                  <a:lnTo>
                    <a:pt x="267114" y="349250"/>
                  </a:lnTo>
                  <a:lnTo>
                    <a:pt x="267391" y="349250"/>
                  </a:lnTo>
                  <a:lnTo>
                    <a:pt x="256629" y="350520"/>
                  </a:lnTo>
                  <a:lnTo>
                    <a:pt x="256869" y="350520"/>
                  </a:lnTo>
                  <a:lnTo>
                    <a:pt x="245918" y="351790"/>
                  </a:lnTo>
                  <a:lnTo>
                    <a:pt x="246195" y="351790"/>
                  </a:lnTo>
                  <a:lnTo>
                    <a:pt x="235055" y="353060"/>
                  </a:lnTo>
                  <a:lnTo>
                    <a:pt x="290897" y="353060"/>
                  </a:lnTo>
                  <a:lnTo>
                    <a:pt x="301288" y="350520"/>
                  </a:lnTo>
                  <a:lnTo>
                    <a:pt x="308085" y="347980"/>
                  </a:lnTo>
                  <a:lnTo>
                    <a:pt x="277467" y="347980"/>
                  </a:lnTo>
                  <a:lnTo>
                    <a:pt x="277738" y="346710"/>
                  </a:lnTo>
                  <a:close/>
                </a:path>
                <a:path w="448945" h="360680">
                  <a:moveTo>
                    <a:pt x="170717" y="346709"/>
                  </a:moveTo>
                  <a:lnTo>
                    <a:pt x="170956" y="347979"/>
                  </a:lnTo>
                  <a:lnTo>
                    <a:pt x="176003" y="347979"/>
                  </a:lnTo>
                  <a:lnTo>
                    <a:pt x="170717" y="346709"/>
                  </a:lnTo>
                  <a:close/>
                </a:path>
                <a:path w="448945" h="360680">
                  <a:moveTo>
                    <a:pt x="389107" y="289560"/>
                  </a:moveTo>
                  <a:lnTo>
                    <a:pt x="382216" y="295910"/>
                  </a:lnTo>
                  <a:lnTo>
                    <a:pt x="382373" y="295910"/>
                  </a:lnTo>
                  <a:lnTo>
                    <a:pt x="375148" y="302260"/>
                  </a:lnTo>
                  <a:lnTo>
                    <a:pt x="375344" y="302260"/>
                  </a:lnTo>
                  <a:lnTo>
                    <a:pt x="367741" y="308610"/>
                  </a:lnTo>
                  <a:lnTo>
                    <a:pt x="367917" y="308610"/>
                  </a:lnTo>
                  <a:lnTo>
                    <a:pt x="359987" y="313690"/>
                  </a:lnTo>
                  <a:lnTo>
                    <a:pt x="360195" y="313690"/>
                  </a:lnTo>
                  <a:lnTo>
                    <a:pt x="351888" y="318770"/>
                  </a:lnTo>
                  <a:lnTo>
                    <a:pt x="352083" y="318770"/>
                  </a:lnTo>
                  <a:lnTo>
                    <a:pt x="343536" y="323850"/>
                  </a:lnTo>
                  <a:lnTo>
                    <a:pt x="343757" y="323850"/>
                  </a:lnTo>
                  <a:lnTo>
                    <a:pt x="334832" y="327660"/>
                  </a:lnTo>
                  <a:lnTo>
                    <a:pt x="335059" y="327660"/>
                  </a:lnTo>
                  <a:lnTo>
                    <a:pt x="325902" y="331470"/>
                  </a:lnTo>
                  <a:lnTo>
                    <a:pt x="326110" y="331470"/>
                  </a:lnTo>
                  <a:lnTo>
                    <a:pt x="316669" y="335280"/>
                  </a:lnTo>
                  <a:lnTo>
                    <a:pt x="316927" y="335280"/>
                  </a:lnTo>
                  <a:lnTo>
                    <a:pt x="307248" y="339090"/>
                  </a:lnTo>
                  <a:lnTo>
                    <a:pt x="307481" y="339090"/>
                  </a:lnTo>
                  <a:lnTo>
                    <a:pt x="297518" y="342900"/>
                  </a:lnTo>
                  <a:lnTo>
                    <a:pt x="297757" y="342900"/>
                  </a:lnTo>
                  <a:lnTo>
                    <a:pt x="287606" y="345440"/>
                  </a:lnTo>
                  <a:lnTo>
                    <a:pt x="287851" y="345440"/>
                  </a:lnTo>
                  <a:lnTo>
                    <a:pt x="277467" y="347980"/>
                  </a:lnTo>
                  <a:lnTo>
                    <a:pt x="308085" y="347980"/>
                  </a:lnTo>
                  <a:lnTo>
                    <a:pt x="311484" y="346710"/>
                  </a:lnTo>
                  <a:lnTo>
                    <a:pt x="349591" y="330200"/>
                  </a:lnTo>
                  <a:lnTo>
                    <a:pt x="382751" y="308610"/>
                  </a:lnTo>
                  <a:lnTo>
                    <a:pt x="401648" y="290830"/>
                  </a:lnTo>
                  <a:lnTo>
                    <a:pt x="388938" y="290830"/>
                  </a:lnTo>
                  <a:lnTo>
                    <a:pt x="389107" y="289560"/>
                  </a:lnTo>
                  <a:close/>
                </a:path>
                <a:path w="448945" h="360680">
                  <a:moveTo>
                    <a:pt x="59297" y="289559"/>
                  </a:moveTo>
                  <a:lnTo>
                    <a:pt x="59467" y="290829"/>
                  </a:lnTo>
                  <a:lnTo>
                    <a:pt x="60675" y="290829"/>
                  </a:lnTo>
                  <a:lnTo>
                    <a:pt x="59297" y="289559"/>
                  </a:lnTo>
                  <a:close/>
                </a:path>
                <a:path w="448945" h="360680">
                  <a:moveTo>
                    <a:pt x="406956" y="269240"/>
                  </a:moveTo>
                  <a:lnTo>
                    <a:pt x="401241" y="276860"/>
                  </a:lnTo>
                  <a:lnTo>
                    <a:pt x="401392" y="276860"/>
                  </a:lnTo>
                  <a:lnTo>
                    <a:pt x="395300" y="283210"/>
                  </a:lnTo>
                  <a:lnTo>
                    <a:pt x="395451" y="283210"/>
                  </a:lnTo>
                  <a:lnTo>
                    <a:pt x="388938" y="290830"/>
                  </a:lnTo>
                  <a:lnTo>
                    <a:pt x="401648" y="290830"/>
                  </a:lnTo>
                  <a:lnTo>
                    <a:pt x="403872" y="288290"/>
                  </a:lnTo>
                  <a:lnTo>
                    <a:pt x="410109" y="281940"/>
                  </a:lnTo>
                  <a:lnTo>
                    <a:pt x="415962" y="274320"/>
                  </a:lnTo>
                  <a:lnTo>
                    <a:pt x="418643" y="270510"/>
                  </a:lnTo>
                  <a:lnTo>
                    <a:pt x="406817" y="270510"/>
                  </a:lnTo>
                  <a:lnTo>
                    <a:pt x="406956" y="269240"/>
                  </a:lnTo>
                  <a:close/>
                </a:path>
                <a:path w="448945" h="360680">
                  <a:moveTo>
                    <a:pt x="41442" y="269239"/>
                  </a:moveTo>
                  <a:lnTo>
                    <a:pt x="41581" y="270509"/>
                  </a:lnTo>
                  <a:lnTo>
                    <a:pt x="42395" y="270509"/>
                  </a:lnTo>
                  <a:lnTo>
                    <a:pt x="41442" y="269239"/>
                  </a:lnTo>
                  <a:close/>
                </a:path>
                <a:path w="448945" h="360680">
                  <a:moveTo>
                    <a:pt x="428253" y="231140"/>
                  </a:moveTo>
                  <a:lnTo>
                    <a:pt x="424810" y="240030"/>
                  </a:lnTo>
                  <a:lnTo>
                    <a:pt x="420978" y="247650"/>
                  </a:lnTo>
                  <a:lnTo>
                    <a:pt x="416692" y="255270"/>
                  </a:lnTo>
                  <a:lnTo>
                    <a:pt x="411947" y="262890"/>
                  </a:lnTo>
                  <a:lnTo>
                    <a:pt x="406817" y="270510"/>
                  </a:lnTo>
                  <a:lnTo>
                    <a:pt x="434817" y="242570"/>
                  </a:lnTo>
                  <a:lnTo>
                    <a:pt x="438348" y="234950"/>
                  </a:lnTo>
                  <a:lnTo>
                    <a:pt x="439204" y="232410"/>
                  </a:lnTo>
                  <a:lnTo>
                    <a:pt x="428171" y="232410"/>
                  </a:lnTo>
                  <a:lnTo>
                    <a:pt x="428253" y="231140"/>
                  </a:lnTo>
                  <a:close/>
                </a:path>
                <a:path w="448945" h="360680">
                  <a:moveTo>
                    <a:pt x="20145" y="231139"/>
                  </a:moveTo>
                  <a:lnTo>
                    <a:pt x="20227" y="232409"/>
                  </a:lnTo>
                  <a:lnTo>
                    <a:pt x="20638" y="232409"/>
                  </a:lnTo>
                  <a:lnTo>
                    <a:pt x="20145" y="231139"/>
                  </a:lnTo>
                  <a:close/>
                </a:path>
                <a:path w="448945" h="360680">
                  <a:moveTo>
                    <a:pt x="447240" y="162560"/>
                  </a:moveTo>
                  <a:lnTo>
                    <a:pt x="436674" y="162560"/>
                  </a:lnTo>
                  <a:lnTo>
                    <a:pt x="437523" y="171450"/>
                  </a:lnTo>
                  <a:lnTo>
                    <a:pt x="437794" y="180340"/>
                  </a:lnTo>
                  <a:lnTo>
                    <a:pt x="437511" y="189230"/>
                  </a:lnTo>
                  <a:lnTo>
                    <a:pt x="436674" y="198120"/>
                  </a:lnTo>
                  <a:lnTo>
                    <a:pt x="435327" y="207010"/>
                  </a:lnTo>
                  <a:lnTo>
                    <a:pt x="433439" y="215900"/>
                  </a:lnTo>
                  <a:lnTo>
                    <a:pt x="431035" y="223520"/>
                  </a:lnTo>
                  <a:lnTo>
                    <a:pt x="428171" y="232410"/>
                  </a:lnTo>
                  <a:lnTo>
                    <a:pt x="439204" y="232410"/>
                  </a:lnTo>
                  <a:lnTo>
                    <a:pt x="441343" y="226060"/>
                  </a:lnTo>
                  <a:lnTo>
                    <a:pt x="448405" y="180340"/>
                  </a:lnTo>
                  <a:lnTo>
                    <a:pt x="448115" y="171450"/>
                  </a:lnTo>
                  <a:lnTo>
                    <a:pt x="447240" y="162560"/>
                  </a:lnTo>
                  <a:close/>
                </a:path>
                <a:path w="448945" h="360680">
                  <a:moveTo>
                    <a:pt x="14909" y="214629"/>
                  </a:moveTo>
                  <a:lnTo>
                    <a:pt x="14965" y="215899"/>
                  </a:lnTo>
                  <a:lnTo>
                    <a:pt x="15259" y="215899"/>
                  </a:lnTo>
                  <a:lnTo>
                    <a:pt x="14909" y="214629"/>
                  </a:lnTo>
                  <a:close/>
                </a:path>
                <a:path w="448945" h="360680">
                  <a:moveTo>
                    <a:pt x="432096" y="113030"/>
                  </a:moveTo>
                  <a:lnTo>
                    <a:pt x="420927" y="113030"/>
                  </a:lnTo>
                  <a:lnTo>
                    <a:pt x="424848" y="121920"/>
                  </a:lnTo>
                  <a:lnTo>
                    <a:pt x="428203" y="129540"/>
                  </a:lnTo>
                  <a:lnTo>
                    <a:pt x="431104" y="137160"/>
                  </a:lnTo>
                  <a:lnTo>
                    <a:pt x="433489" y="146050"/>
                  </a:lnTo>
                  <a:lnTo>
                    <a:pt x="435321" y="154940"/>
                  </a:lnTo>
                  <a:lnTo>
                    <a:pt x="436699" y="163830"/>
                  </a:lnTo>
                  <a:lnTo>
                    <a:pt x="436674" y="162560"/>
                  </a:lnTo>
                  <a:lnTo>
                    <a:pt x="447240" y="162560"/>
                  </a:lnTo>
                  <a:lnTo>
                    <a:pt x="445793" y="153670"/>
                  </a:lnTo>
                  <a:lnTo>
                    <a:pt x="443861" y="144780"/>
                  </a:lnTo>
                  <a:lnTo>
                    <a:pt x="441343" y="135890"/>
                  </a:lnTo>
                  <a:lnTo>
                    <a:pt x="438297" y="127000"/>
                  </a:lnTo>
                  <a:lnTo>
                    <a:pt x="434773" y="118110"/>
                  </a:lnTo>
                  <a:lnTo>
                    <a:pt x="432096" y="113030"/>
                  </a:lnTo>
                  <a:close/>
                </a:path>
                <a:path w="448945" h="360680">
                  <a:moveTo>
                    <a:pt x="27997" y="113029"/>
                  </a:moveTo>
                  <a:lnTo>
                    <a:pt x="27464" y="113029"/>
                  </a:lnTo>
                  <a:lnTo>
                    <a:pt x="27376" y="114299"/>
                  </a:lnTo>
                  <a:lnTo>
                    <a:pt x="27997" y="113029"/>
                  </a:lnTo>
                  <a:close/>
                </a:path>
                <a:path w="448945" h="360680">
                  <a:moveTo>
                    <a:pt x="427791" y="105410"/>
                  </a:moveTo>
                  <a:lnTo>
                    <a:pt x="416685" y="105410"/>
                  </a:lnTo>
                  <a:lnTo>
                    <a:pt x="421028" y="114300"/>
                  </a:lnTo>
                  <a:lnTo>
                    <a:pt x="420927" y="113030"/>
                  </a:lnTo>
                  <a:lnTo>
                    <a:pt x="432096" y="113030"/>
                  </a:lnTo>
                  <a:lnTo>
                    <a:pt x="430758" y="110490"/>
                  </a:lnTo>
                  <a:lnTo>
                    <a:pt x="427791" y="105410"/>
                  </a:lnTo>
                  <a:close/>
                </a:path>
                <a:path w="448945" h="360680">
                  <a:moveTo>
                    <a:pt x="32403" y="105409"/>
                  </a:moveTo>
                  <a:lnTo>
                    <a:pt x="31719" y="105409"/>
                  </a:lnTo>
                  <a:lnTo>
                    <a:pt x="31593" y="106679"/>
                  </a:lnTo>
                  <a:lnTo>
                    <a:pt x="32403" y="105409"/>
                  </a:lnTo>
                  <a:close/>
                </a:path>
                <a:path w="448945" h="360680">
                  <a:moveTo>
                    <a:pt x="413035" y="83820"/>
                  </a:moveTo>
                  <a:lnTo>
                    <a:pt x="401254" y="83820"/>
                  </a:lnTo>
                  <a:lnTo>
                    <a:pt x="406962" y="91440"/>
                  </a:lnTo>
                  <a:lnTo>
                    <a:pt x="406817" y="91440"/>
                  </a:lnTo>
                  <a:lnTo>
                    <a:pt x="412060" y="99060"/>
                  </a:lnTo>
                  <a:lnTo>
                    <a:pt x="416811" y="106680"/>
                  </a:lnTo>
                  <a:lnTo>
                    <a:pt x="416685" y="105410"/>
                  </a:lnTo>
                  <a:lnTo>
                    <a:pt x="427791" y="105410"/>
                  </a:lnTo>
                  <a:lnTo>
                    <a:pt x="426308" y="102870"/>
                  </a:lnTo>
                  <a:lnTo>
                    <a:pt x="421324" y="93980"/>
                  </a:lnTo>
                  <a:lnTo>
                    <a:pt x="415962" y="87630"/>
                  </a:lnTo>
                  <a:lnTo>
                    <a:pt x="413035" y="83820"/>
                  </a:lnTo>
                  <a:close/>
                </a:path>
                <a:path w="448945" h="360680">
                  <a:moveTo>
                    <a:pt x="48028" y="83819"/>
                  </a:moveTo>
                  <a:lnTo>
                    <a:pt x="47163" y="83819"/>
                  </a:lnTo>
                  <a:lnTo>
                    <a:pt x="47006" y="85089"/>
                  </a:lnTo>
                  <a:lnTo>
                    <a:pt x="48028" y="83819"/>
                  </a:lnTo>
                  <a:close/>
                </a:path>
                <a:path w="448945" h="360680">
                  <a:moveTo>
                    <a:pt x="301288" y="11430"/>
                  </a:moveTo>
                  <a:lnTo>
                    <a:pt x="267158" y="11430"/>
                  </a:lnTo>
                  <a:lnTo>
                    <a:pt x="277731" y="13970"/>
                  </a:lnTo>
                  <a:lnTo>
                    <a:pt x="277492" y="13970"/>
                  </a:lnTo>
                  <a:lnTo>
                    <a:pt x="287876" y="16510"/>
                  </a:lnTo>
                  <a:lnTo>
                    <a:pt x="287606" y="16510"/>
                  </a:lnTo>
                  <a:lnTo>
                    <a:pt x="297757" y="19050"/>
                  </a:lnTo>
                  <a:lnTo>
                    <a:pt x="297518" y="19050"/>
                  </a:lnTo>
                  <a:lnTo>
                    <a:pt x="307481" y="21590"/>
                  </a:lnTo>
                  <a:lnTo>
                    <a:pt x="307229" y="21590"/>
                  </a:lnTo>
                  <a:lnTo>
                    <a:pt x="316908" y="25400"/>
                  </a:lnTo>
                  <a:lnTo>
                    <a:pt x="316669" y="25400"/>
                  </a:lnTo>
                  <a:lnTo>
                    <a:pt x="326109" y="29210"/>
                  </a:lnTo>
                  <a:lnTo>
                    <a:pt x="325902" y="29210"/>
                  </a:lnTo>
                  <a:lnTo>
                    <a:pt x="335059" y="33020"/>
                  </a:lnTo>
                  <a:lnTo>
                    <a:pt x="334832" y="33020"/>
                  </a:lnTo>
                  <a:lnTo>
                    <a:pt x="343756" y="38100"/>
                  </a:lnTo>
                  <a:lnTo>
                    <a:pt x="343536" y="38100"/>
                  </a:lnTo>
                  <a:lnTo>
                    <a:pt x="352083" y="43180"/>
                  </a:lnTo>
                  <a:lnTo>
                    <a:pt x="351888" y="43180"/>
                  </a:lnTo>
                  <a:lnTo>
                    <a:pt x="360195" y="48260"/>
                  </a:lnTo>
                  <a:lnTo>
                    <a:pt x="359987" y="48260"/>
                  </a:lnTo>
                  <a:lnTo>
                    <a:pt x="367917" y="53340"/>
                  </a:lnTo>
                  <a:lnTo>
                    <a:pt x="367741" y="53340"/>
                  </a:lnTo>
                  <a:lnTo>
                    <a:pt x="375344" y="58420"/>
                  </a:lnTo>
                  <a:lnTo>
                    <a:pt x="375148" y="58420"/>
                  </a:lnTo>
                  <a:lnTo>
                    <a:pt x="382373" y="64770"/>
                  </a:lnTo>
                  <a:lnTo>
                    <a:pt x="382203" y="64770"/>
                  </a:lnTo>
                  <a:lnTo>
                    <a:pt x="389095" y="71120"/>
                  </a:lnTo>
                  <a:lnTo>
                    <a:pt x="388944" y="71120"/>
                  </a:lnTo>
                  <a:lnTo>
                    <a:pt x="395458" y="77470"/>
                  </a:lnTo>
                  <a:lnTo>
                    <a:pt x="395294" y="77470"/>
                  </a:lnTo>
                  <a:lnTo>
                    <a:pt x="401386" y="85090"/>
                  </a:lnTo>
                  <a:lnTo>
                    <a:pt x="401254" y="83820"/>
                  </a:lnTo>
                  <a:lnTo>
                    <a:pt x="413035" y="83820"/>
                  </a:lnTo>
                  <a:lnTo>
                    <a:pt x="382751" y="53340"/>
                  </a:lnTo>
                  <a:lnTo>
                    <a:pt x="349591" y="30480"/>
                  </a:lnTo>
                  <a:lnTo>
                    <a:pt x="340446" y="26670"/>
                  </a:lnTo>
                  <a:lnTo>
                    <a:pt x="331075" y="21590"/>
                  </a:lnTo>
                  <a:lnTo>
                    <a:pt x="321408" y="17780"/>
                  </a:lnTo>
                  <a:lnTo>
                    <a:pt x="311490" y="13970"/>
                  </a:lnTo>
                  <a:lnTo>
                    <a:pt x="301288" y="11430"/>
                  </a:lnTo>
                  <a:close/>
                </a:path>
                <a:path w="448945" h="360680">
                  <a:moveTo>
                    <a:pt x="186432" y="11429"/>
                  </a:moveTo>
                  <a:lnTo>
                    <a:pt x="181290" y="11429"/>
                  </a:lnTo>
                  <a:lnTo>
                    <a:pt x="181026" y="12699"/>
                  </a:lnTo>
                  <a:lnTo>
                    <a:pt x="186432" y="11429"/>
                  </a:lnTo>
                  <a:close/>
                </a:path>
                <a:path w="448945" h="360680">
                  <a:moveTo>
                    <a:pt x="294357" y="8890"/>
                  </a:moveTo>
                  <a:lnTo>
                    <a:pt x="245937" y="8890"/>
                  </a:lnTo>
                  <a:lnTo>
                    <a:pt x="256887" y="10160"/>
                  </a:lnTo>
                  <a:lnTo>
                    <a:pt x="256610" y="10160"/>
                  </a:lnTo>
                  <a:lnTo>
                    <a:pt x="267423" y="12700"/>
                  </a:lnTo>
                  <a:lnTo>
                    <a:pt x="267158" y="11430"/>
                  </a:lnTo>
                  <a:lnTo>
                    <a:pt x="301288" y="11430"/>
                  </a:lnTo>
                  <a:lnTo>
                    <a:pt x="294357" y="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3197" y="1951056"/>
              <a:ext cx="358200" cy="2886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79226" y="1948244"/>
              <a:ext cx="366395" cy="294640"/>
            </a:xfrm>
            <a:custGeom>
              <a:avLst/>
              <a:gdLst/>
              <a:ahLst/>
              <a:cxnLst/>
              <a:rect l="l" t="t" r="r" b="b"/>
              <a:pathLst>
                <a:path w="366395" h="294639">
                  <a:moveTo>
                    <a:pt x="192517" y="0"/>
                  </a:moveTo>
                  <a:lnTo>
                    <a:pt x="173700" y="0"/>
                  </a:lnTo>
                  <a:lnTo>
                    <a:pt x="128638" y="6349"/>
                  </a:lnTo>
                  <a:lnTo>
                    <a:pt x="111841" y="11429"/>
                  </a:lnTo>
                  <a:lnTo>
                    <a:pt x="103735" y="15239"/>
                  </a:lnTo>
                  <a:lnTo>
                    <a:pt x="95824" y="17779"/>
                  </a:lnTo>
                  <a:lnTo>
                    <a:pt x="88152" y="21589"/>
                  </a:lnTo>
                  <a:lnTo>
                    <a:pt x="80720" y="25399"/>
                  </a:lnTo>
                  <a:lnTo>
                    <a:pt x="73533" y="29209"/>
                  </a:lnTo>
                  <a:lnTo>
                    <a:pt x="66641" y="34289"/>
                  </a:lnTo>
                  <a:lnTo>
                    <a:pt x="59976" y="38099"/>
                  </a:lnTo>
                  <a:lnTo>
                    <a:pt x="53601" y="43179"/>
                  </a:lnTo>
                  <a:lnTo>
                    <a:pt x="47572" y="48259"/>
                  </a:lnTo>
                  <a:lnTo>
                    <a:pt x="41839" y="53339"/>
                  </a:lnTo>
                  <a:lnTo>
                    <a:pt x="36388" y="59689"/>
                  </a:lnTo>
                  <a:lnTo>
                    <a:pt x="31272" y="64769"/>
                  </a:lnTo>
                  <a:lnTo>
                    <a:pt x="8250" y="104139"/>
                  </a:lnTo>
                  <a:lnTo>
                    <a:pt x="5745" y="110489"/>
                  </a:lnTo>
                  <a:lnTo>
                    <a:pt x="0" y="147319"/>
                  </a:lnTo>
                  <a:lnTo>
                    <a:pt x="245" y="154939"/>
                  </a:lnTo>
                  <a:lnTo>
                    <a:pt x="11095" y="198119"/>
                  </a:lnTo>
                  <a:lnTo>
                    <a:pt x="14380" y="205739"/>
                  </a:lnTo>
                  <a:lnTo>
                    <a:pt x="18049" y="212089"/>
                  </a:lnTo>
                  <a:lnTo>
                    <a:pt x="22102" y="218439"/>
                  </a:lnTo>
                  <a:lnTo>
                    <a:pt x="26495" y="224789"/>
                  </a:lnTo>
                  <a:lnTo>
                    <a:pt x="31272" y="229869"/>
                  </a:lnTo>
                  <a:lnTo>
                    <a:pt x="36389" y="236219"/>
                  </a:lnTo>
                  <a:lnTo>
                    <a:pt x="66641" y="261619"/>
                  </a:lnTo>
                  <a:lnTo>
                    <a:pt x="73533" y="265429"/>
                  </a:lnTo>
                  <a:lnTo>
                    <a:pt x="80720" y="270509"/>
                  </a:lnTo>
                  <a:lnTo>
                    <a:pt x="88153" y="274319"/>
                  </a:lnTo>
                  <a:lnTo>
                    <a:pt x="95824" y="276859"/>
                  </a:lnTo>
                  <a:lnTo>
                    <a:pt x="103735" y="280669"/>
                  </a:lnTo>
                  <a:lnTo>
                    <a:pt x="120149" y="285749"/>
                  </a:lnTo>
                  <a:lnTo>
                    <a:pt x="137368" y="290829"/>
                  </a:lnTo>
                  <a:lnTo>
                    <a:pt x="164392" y="294640"/>
                  </a:lnTo>
                  <a:lnTo>
                    <a:pt x="201826" y="294640"/>
                  </a:lnTo>
                  <a:lnTo>
                    <a:pt x="228850" y="290830"/>
                  </a:lnTo>
                  <a:lnTo>
                    <a:pt x="237535" y="288290"/>
                  </a:lnTo>
                  <a:lnTo>
                    <a:pt x="165292" y="288290"/>
                  </a:lnTo>
                  <a:lnTo>
                    <a:pt x="156324" y="287020"/>
                  </a:lnTo>
                  <a:lnTo>
                    <a:pt x="156519" y="287020"/>
                  </a:lnTo>
                  <a:lnTo>
                    <a:pt x="147689" y="285749"/>
                  </a:lnTo>
                  <a:lnTo>
                    <a:pt x="147890" y="285749"/>
                  </a:lnTo>
                  <a:lnTo>
                    <a:pt x="139249" y="284479"/>
                  </a:lnTo>
                  <a:lnTo>
                    <a:pt x="139463" y="284479"/>
                  </a:lnTo>
                  <a:lnTo>
                    <a:pt x="130917" y="281939"/>
                  </a:lnTo>
                  <a:lnTo>
                    <a:pt x="131080" y="281939"/>
                  </a:lnTo>
                  <a:lnTo>
                    <a:pt x="122773" y="280669"/>
                  </a:lnTo>
                  <a:lnTo>
                    <a:pt x="122974" y="280669"/>
                  </a:lnTo>
                  <a:lnTo>
                    <a:pt x="114856" y="278129"/>
                  </a:lnTo>
                  <a:lnTo>
                    <a:pt x="115032" y="278129"/>
                  </a:lnTo>
                  <a:lnTo>
                    <a:pt x="109746" y="275589"/>
                  </a:lnTo>
                  <a:lnTo>
                    <a:pt x="107278" y="275589"/>
                  </a:lnTo>
                  <a:lnTo>
                    <a:pt x="99537" y="271779"/>
                  </a:lnTo>
                  <a:lnTo>
                    <a:pt x="99695" y="271779"/>
                  </a:lnTo>
                  <a:lnTo>
                    <a:pt x="92193" y="267969"/>
                  </a:lnTo>
                  <a:lnTo>
                    <a:pt x="92369" y="267969"/>
                  </a:lnTo>
                  <a:lnTo>
                    <a:pt x="87523" y="265429"/>
                  </a:lnTo>
                  <a:lnTo>
                    <a:pt x="85251" y="265429"/>
                  </a:lnTo>
                  <a:lnTo>
                    <a:pt x="78221" y="260349"/>
                  </a:lnTo>
                  <a:lnTo>
                    <a:pt x="78366" y="260349"/>
                  </a:lnTo>
                  <a:lnTo>
                    <a:pt x="71620" y="256539"/>
                  </a:lnTo>
                  <a:lnTo>
                    <a:pt x="71764" y="256539"/>
                  </a:lnTo>
                  <a:lnTo>
                    <a:pt x="65250" y="252729"/>
                  </a:lnTo>
                  <a:lnTo>
                    <a:pt x="65395" y="252729"/>
                  </a:lnTo>
                  <a:lnTo>
                    <a:pt x="59165" y="247649"/>
                  </a:lnTo>
                  <a:lnTo>
                    <a:pt x="59309" y="247649"/>
                  </a:lnTo>
                  <a:lnTo>
                    <a:pt x="53406" y="242569"/>
                  </a:lnTo>
                  <a:lnTo>
                    <a:pt x="47906" y="237489"/>
                  </a:lnTo>
                  <a:lnTo>
                    <a:pt x="42701" y="232409"/>
                  </a:lnTo>
                  <a:lnTo>
                    <a:pt x="38799" y="227329"/>
                  </a:lnTo>
                  <a:lnTo>
                    <a:pt x="37912" y="227329"/>
                  </a:lnTo>
                  <a:lnTo>
                    <a:pt x="33242" y="220979"/>
                  </a:lnTo>
                  <a:lnTo>
                    <a:pt x="29050" y="214629"/>
                  </a:lnTo>
                  <a:lnTo>
                    <a:pt x="25966" y="209549"/>
                  </a:lnTo>
                  <a:lnTo>
                    <a:pt x="25255" y="209549"/>
                  </a:lnTo>
                  <a:lnTo>
                    <a:pt x="21668" y="203199"/>
                  </a:lnTo>
                  <a:lnTo>
                    <a:pt x="18534" y="196849"/>
                  </a:lnTo>
                  <a:lnTo>
                    <a:pt x="15828" y="189229"/>
                  </a:lnTo>
                  <a:lnTo>
                    <a:pt x="13417" y="182879"/>
                  </a:lnTo>
                  <a:lnTo>
                    <a:pt x="11491" y="176529"/>
                  </a:lnTo>
                  <a:lnTo>
                    <a:pt x="9975" y="168909"/>
                  </a:lnTo>
                  <a:lnTo>
                    <a:pt x="8873" y="162559"/>
                  </a:lnTo>
                  <a:lnTo>
                    <a:pt x="8181" y="154939"/>
                  </a:lnTo>
                  <a:lnTo>
                    <a:pt x="7954" y="147319"/>
                  </a:lnTo>
                  <a:lnTo>
                    <a:pt x="8194" y="140969"/>
                  </a:lnTo>
                  <a:lnTo>
                    <a:pt x="8892" y="133349"/>
                  </a:lnTo>
                  <a:lnTo>
                    <a:pt x="10006" y="125729"/>
                  </a:lnTo>
                  <a:lnTo>
                    <a:pt x="11529" y="119379"/>
                  </a:lnTo>
                  <a:lnTo>
                    <a:pt x="13474" y="113029"/>
                  </a:lnTo>
                  <a:lnTo>
                    <a:pt x="15872" y="105409"/>
                  </a:lnTo>
                  <a:lnTo>
                    <a:pt x="18609" y="99059"/>
                  </a:lnTo>
                  <a:lnTo>
                    <a:pt x="21744" y="92709"/>
                  </a:lnTo>
                  <a:lnTo>
                    <a:pt x="25255" y="86359"/>
                  </a:lnTo>
                  <a:lnTo>
                    <a:pt x="29138" y="80009"/>
                  </a:lnTo>
                  <a:lnTo>
                    <a:pt x="33349" y="74929"/>
                  </a:lnTo>
                  <a:lnTo>
                    <a:pt x="37911" y="68579"/>
                  </a:lnTo>
                  <a:lnTo>
                    <a:pt x="42802" y="63499"/>
                  </a:lnTo>
                  <a:lnTo>
                    <a:pt x="48031" y="58419"/>
                  </a:lnTo>
                  <a:lnTo>
                    <a:pt x="53526" y="53339"/>
                  </a:lnTo>
                  <a:lnTo>
                    <a:pt x="59309" y="48259"/>
                  </a:lnTo>
                  <a:lnTo>
                    <a:pt x="59165" y="48259"/>
                  </a:lnTo>
                  <a:lnTo>
                    <a:pt x="65395" y="43179"/>
                  </a:lnTo>
                  <a:lnTo>
                    <a:pt x="65250" y="43179"/>
                  </a:lnTo>
                  <a:lnTo>
                    <a:pt x="71764" y="39369"/>
                  </a:lnTo>
                  <a:lnTo>
                    <a:pt x="71619" y="39369"/>
                  </a:lnTo>
                  <a:lnTo>
                    <a:pt x="78366" y="34289"/>
                  </a:lnTo>
                  <a:lnTo>
                    <a:pt x="78221" y="34289"/>
                  </a:lnTo>
                  <a:lnTo>
                    <a:pt x="85251" y="30479"/>
                  </a:lnTo>
                  <a:lnTo>
                    <a:pt x="85100" y="30479"/>
                  </a:lnTo>
                  <a:lnTo>
                    <a:pt x="92369" y="26669"/>
                  </a:lnTo>
                  <a:lnTo>
                    <a:pt x="92193" y="26669"/>
                  </a:lnTo>
                  <a:lnTo>
                    <a:pt x="99695" y="24129"/>
                  </a:lnTo>
                  <a:lnTo>
                    <a:pt x="99537" y="24129"/>
                  </a:lnTo>
                  <a:lnTo>
                    <a:pt x="107278" y="20319"/>
                  </a:lnTo>
                  <a:lnTo>
                    <a:pt x="107102" y="20319"/>
                  </a:lnTo>
                  <a:lnTo>
                    <a:pt x="115032" y="17779"/>
                  </a:lnTo>
                  <a:lnTo>
                    <a:pt x="114856" y="17779"/>
                  </a:lnTo>
                  <a:lnTo>
                    <a:pt x="122974" y="15239"/>
                  </a:lnTo>
                  <a:lnTo>
                    <a:pt x="122773" y="15239"/>
                  </a:lnTo>
                  <a:lnTo>
                    <a:pt x="131080" y="12699"/>
                  </a:lnTo>
                  <a:lnTo>
                    <a:pt x="130917" y="12699"/>
                  </a:lnTo>
                  <a:lnTo>
                    <a:pt x="139463" y="11429"/>
                  </a:lnTo>
                  <a:lnTo>
                    <a:pt x="139249" y="11429"/>
                  </a:lnTo>
                  <a:lnTo>
                    <a:pt x="147890" y="10159"/>
                  </a:lnTo>
                  <a:lnTo>
                    <a:pt x="147689" y="10159"/>
                  </a:lnTo>
                  <a:lnTo>
                    <a:pt x="156519" y="8889"/>
                  </a:lnTo>
                  <a:lnTo>
                    <a:pt x="156324" y="8889"/>
                  </a:lnTo>
                  <a:lnTo>
                    <a:pt x="165292" y="7619"/>
                  </a:lnTo>
                  <a:lnTo>
                    <a:pt x="165103" y="7619"/>
                  </a:lnTo>
                  <a:lnTo>
                    <a:pt x="174210" y="6350"/>
                  </a:lnTo>
                  <a:lnTo>
                    <a:pt x="237535" y="6350"/>
                  </a:lnTo>
                  <a:lnTo>
                    <a:pt x="192517" y="0"/>
                  </a:lnTo>
                  <a:close/>
                </a:path>
                <a:path w="366395" h="294639">
                  <a:moveTo>
                    <a:pt x="259115" y="274320"/>
                  </a:moveTo>
                  <a:lnTo>
                    <a:pt x="251186" y="278130"/>
                  </a:lnTo>
                  <a:lnTo>
                    <a:pt x="251368" y="278130"/>
                  </a:lnTo>
                  <a:lnTo>
                    <a:pt x="243205" y="280670"/>
                  </a:lnTo>
                  <a:lnTo>
                    <a:pt x="243394" y="280670"/>
                  </a:lnTo>
                  <a:lnTo>
                    <a:pt x="235087" y="281940"/>
                  </a:lnTo>
                  <a:lnTo>
                    <a:pt x="235250" y="281940"/>
                  </a:lnTo>
                  <a:lnTo>
                    <a:pt x="226754" y="284480"/>
                  </a:lnTo>
                  <a:lnTo>
                    <a:pt x="226968" y="284480"/>
                  </a:lnTo>
                  <a:lnTo>
                    <a:pt x="218283" y="285750"/>
                  </a:lnTo>
                  <a:lnTo>
                    <a:pt x="218478" y="285750"/>
                  </a:lnTo>
                  <a:lnTo>
                    <a:pt x="209655" y="287020"/>
                  </a:lnTo>
                  <a:lnTo>
                    <a:pt x="209844" y="287020"/>
                  </a:lnTo>
                  <a:lnTo>
                    <a:pt x="200919" y="288290"/>
                  </a:lnTo>
                  <a:lnTo>
                    <a:pt x="237535" y="288290"/>
                  </a:lnTo>
                  <a:lnTo>
                    <a:pt x="254376" y="283210"/>
                  </a:lnTo>
                  <a:lnTo>
                    <a:pt x="262489" y="280670"/>
                  </a:lnTo>
                  <a:lnTo>
                    <a:pt x="270349" y="276860"/>
                  </a:lnTo>
                  <a:lnTo>
                    <a:pt x="274185" y="275590"/>
                  </a:lnTo>
                  <a:lnTo>
                    <a:pt x="258933" y="275590"/>
                  </a:lnTo>
                  <a:lnTo>
                    <a:pt x="259115" y="274320"/>
                  </a:lnTo>
                  <a:close/>
                </a:path>
                <a:path w="366395" h="294639">
                  <a:moveTo>
                    <a:pt x="107102" y="274319"/>
                  </a:moveTo>
                  <a:lnTo>
                    <a:pt x="107278" y="275589"/>
                  </a:lnTo>
                  <a:lnTo>
                    <a:pt x="109746" y="275589"/>
                  </a:lnTo>
                  <a:lnTo>
                    <a:pt x="107102" y="274319"/>
                  </a:lnTo>
                  <a:close/>
                </a:path>
                <a:path w="366395" h="294639">
                  <a:moveTo>
                    <a:pt x="281073" y="264160"/>
                  </a:moveTo>
                  <a:lnTo>
                    <a:pt x="273804" y="267970"/>
                  </a:lnTo>
                  <a:lnTo>
                    <a:pt x="273981" y="267970"/>
                  </a:lnTo>
                  <a:lnTo>
                    <a:pt x="266472" y="271780"/>
                  </a:lnTo>
                  <a:lnTo>
                    <a:pt x="266623" y="271780"/>
                  </a:lnTo>
                  <a:lnTo>
                    <a:pt x="258933" y="275590"/>
                  </a:lnTo>
                  <a:lnTo>
                    <a:pt x="274185" y="275590"/>
                  </a:lnTo>
                  <a:lnTo>
                    <a:pt x="278021" y="274320"/>
                  </a:lnTo>
                  <a:lnTo>
                    <a:pt x="285454" y="270510"/>
                  </a:lnTo>
                  <a:lnTo>
                    <a:pt x="292634" y="265430"/>
                  </a:lnTo>
                  <a:lnTo>
                    <a:pt x="280916" y="265430"/>
                  </a:lnTo>
                  <a:lnTo>
                    <a:pt x="281073" y="264160"/>
                  </a:lnTo>
                  <a:close/>
                </a:path>
                <a:path w="366395" h="294639">
                  <a:moveTo>
                    <a:pt x="85100" y="264159"/>
                  </a:moveTo>
                  <a:lnTo>
                    <a:pt x="85251" y="265429"/>
                  </a:lnTo>
                  <a:lnTo>
                    <a:pt x="87523" y="265429"/>
                  </a:lnTo>
                  <a:lnTo>
                    <a:pt x="85100" y="264159"/>
                  </a:lnTo>
                  <a:close/>
                </a:path>
                <a:path w="366395" h="294639">
                  <a:moveTo>
                    <a:pt x="328369" y="226060"/>
                  </a:moveTo>
                  <a:lnTo>
                    <a:pt x="323366" y="232410"/>
                  </a:lnTo>
                  <a:lnTo>
                    <a:pt x="318136" y="237490"/>
                  </a:lnTo>
                  <a:lnTo>
                    <a:pt x="312648" y="242570"/>
                  </a:lnTo>
                  <a:lnTo>
                    <a:pt x="306864" y="247650"/>
                  </a:lnTo>
                  <a:lnTo>
                    <a:pt x="307003" y="247650"/>
                  </a:lnTo>
                  <a:lnTo>
                    <a:pt x="300772" y="252730"/>
                  </a:lnTo>
                  <a:lnTo>
                    <a:pt x="300923" y="252730"/>
                  </a:lnTo>
                  <a:lnTo>
                    <a:pt x="294409" y="256540"/>
                  </a:lnTo>
                  <a:lnTo>
                    <a:pt x="294554" y="256540"/>
                  </a:lnTo>
                  <a:lnTo>
                    <a:pt x="287801" y="260350"/>
                  </a:lnTo>
                  <a:lnTo>
                    <a:pt x="287952" y="260350"/>
                  </a:lnTo>
                  <a:lnTo>
                    <a:pt x="280916" y="265430"/>
                  </a:lnTo>
                  <a:lnTo>
                    <a:pt x="318595" y="246380"/>
                  </a:lnTo>
                  <a:lnTo>
                    <a:pt x="334895" y="229870"/>
                  </a:lnTo>
                  <a:lnTo>
                    <a:pt x="337287" y="227330"/>
                  </a:lnTo>
                  <a:lnTo>
                    <a:pt x="328256" y="227330"/>
                  </a:lnTo>
                  <a:lnTo>
                    <a:pt x="328369" y="226060"/>
                  </a:lnTo>
                  <a:close/>
                </a:path>
                <a:path w="366395" h="294639">
                  <a:moveTo>
                    <a:pt x="37798" y="226059"/>
                  </a:moveTo>
                  <a:lnTo>
                    <a:pt x="37912" y="227329"/>
                  </a:lnTo>
                  <a:lnTo>
                    <a:pt x="38799" y="227329"/>
                  </a:lnTo>
                  <a:lnTo>
                    <a:pt x="37798" y="226059"/>
                  </a:lnTo>
                  <a:close/>
                </a:path>
                <a:path w="366395" h="294639">
                  <a:moveTo>
                    <a:pt x="340994" y="208280"/>
                  </a:moveTo>
                  <a:lnTo>
                    <a:pt x="337029" y="214630"/>
                  </a:lnTo>
                  <a:lnTo>
                    <a:pt x="332825" y="220980"/>
                  </a:lnTo>
                  <a:lnTo>
                    <a:pt x="328256" y="227330"/>
                  </a:lnTo>
                  <a:lnTo>
                    <a:pt x="337287" y="227330"/>
                  </a:lnTo>
                  <a:lnTo>
                    <a:pt x="339678" y="224790"/>
                  </a:lnTo>
                  <a:lnTo>
                    <a:pt x="344071" y="218440"/>
                  </a:lnTo>
                  <a:lnTo>
                    <a:pt x="348124" y="212090"/>
                  </a:lnTo>
                  <a:lnTo>
                    <a:pt x="349589" y="209550"/>
                  </a:lnTo>
                  <a:lnTo>
                    <a:pt x="340912" y="209550"/>
                  </a:lnTo>
                  <a:lnTo>
                    <a:pt x="340994" y="208280"/>
                  </a:lnTo>
                  <a:close/>
                </a:path>
                <a:path w="366395" h="294639">
                  <a:moveTo>
                    <a:pt x="25174" y="208279"/>
                  </a:moveTo>
                  <a:lnTo>
                    <a:pt x="25255" y="209549"/>
                  </a:lnTo>
                  <a:lnTo>
                    <a:pt x="25966" y="209549"/>
                  </a:lnTo>
                  <a:lnTo>
                    <a:pt x="25174" y="208279"/>
                  </a:lnTo>
                  <a:close/>
                </a:path>
                <a:path w="366395" h="294639">
                  <a:moveTo>
                    <a:pt x="237535" y="6350"/>
                  </a:moveTo>
                  <a:lnTo>
                    <a:pt x="192008" y="6350"/>
                  </a:lnTo>
                  <a:lnTo>
                    <a:pt x="201114" y="7620"/>
                  </a:lnTo>
                  <a:lnTo>
                    <a:pt x="200926" y="7620"/>
                  </a:lnTo>
                  <a:lnTo>
                    <a:pt x="209894" y="8890"/>
                  </a:lnTo>
                  <a:lnTo>
                    <a:pt x="209699" y="8890"/>
                  </a:lnTo>
                  <a:lnTo>
                    <a:pt x="218528" y="10160"/>
                  </a:lnTo>
                  <a:lnTo>
                    <a:pt x="218327" y="10160"/>
                  </a:lnTo>
                  <a:lnTo>
                    <a:pt x="226968" y="11430"/>
                  </a:lnTo>
                  <a:lnTo>
                    <a:pt x="226754" y="11430"/>
                  </a:lnTo>
                  <a:lnTo>
                    <a:pt x="235250" y="12700"/>
                  </a:lnTo>
                  <a:lnTo>
                    <a:pt x="235087" y="12700"/>
                  </a:lnTo>
                  <a:lnTo>
                    <a:pt x="243394" y="15240"/>
                  </a:lnTo>
                  <a:lnTo>
                    <a:pt x="243205" y="15240"/>
                  </a:lnTo>
                  <a:lnTo>
                    <a:pt x="251368" y="17780"/>
                  </a:lnTo>
                  <a:lnTo>
                    <a:pt x="251185" y="17780"/>
                  </a:lnTo>
                  <a:lnTo>
                    <a:pt x="259115" y="20320"/>
                  </a:lnTo>
                  <a:lnTo>
                    <a:pt x="258933" y="20320"/>
                  </a:lnTo>
                  <a:lnTo>
                    <a:pt x="266623" y="24130"/>
                  </a:lnTo>
                  <a:lnTo>
                    <a:pt x="266472" y="24130"/>
                  </a:lnTo>
                  <a:lnTo>
                    <a:pt x="273980" y="26670"/>
                  </a:lnTo>
                  <a:lnTo>
                    <a:pt x="273804" y="26670"/>
                  </a:lnTo>
                  <a:lnTo>
                    <a:pt x="281073" y="30480"/>
                  </a:lnTo>
                  <a:lnTo>
                    <a:pt x="280916" y="30480"/>
                  </a:lnTo>
                  <a:lnTo>
                    <a:pt x="287952" y="34290"/>
                  </a:lnTo>
                  <a:lnTo>
                    <a:pt x="287801" y="34290"/>
                  </a:lnTo>
                  <a:lnTo>
                    <a:pt x="294554" y="39370"/>
                  </a:lnTo>
                  <a:lnTo>
                    <a:pt x="294409" y="39370"/>
                  </a:lnTo>
                  <a:lnTo>
                    <a:pt x="300923" y="43180"/>
                  </a:lnTo>
                  <a:lnTo>
                    <a:pt x="300772" y="43180"/>
                  </a:lnTo>
                  <a:lnTo>
                    <a:pt x="307002" y="48260"/>
                  </a:lnTo>
                  <a:lnTo>
                    <a:pt x="306864" y="48260"/>
                  </a:lnTo>
                  <a:lnTo>
                    <a:pt x="312761" y="53340"/>
                  </a:lnTo>
                  <a:lnTo>
                    <a:pt x="318262" y="58420"/>
                  </a:lnTo>
                  <a:lnTo>
                    <a:pt x="323473" y="63500"/>
                  </a:lnTo>
                  <a:lnTo>
                    <a:pt x="328369" y="68580"/>
                  </a:lnTo>
                  <a:lnTo>
                    <a:pt x="332932" y="74930"/>
                  </a:lnTo>
                  <a:lnTo>
                    <a:pt x="337117" y="80010"/>
                  </a:lnTo>
                  <a:lnTo>
                    <a:pt x="340994" y="86360"/>
                  </a:lnTo>
                  <a:lnTo>
                    <a:pt x="344499" y="92710"/>
                  </a:lnTo>
                  <a:lnTo>
                    <a:pt x="347633" y="99060"/>
                  </a:lnTo>
                  <a:lnTo>
                    <a:pt x="350346" y="105410"/>
                  </a:lnTo>
                  <a:lnTo>
                    <a:pt x="352700" y="113030"/>
                  </a:lnTo>
                  <a:lnTo>
                    <a:pt x="354682" y="119380"/>
                  </a:lnTo>
                  <a:lnTo>
                    <a:pt x="356199" y="125730"/>
                  </a:lnTo>
                  <a:lnTo>
                    <a:pt x="357300" y="133350"/>
                  </a:lnTo>
                  <a:lnTo>
                    <a:pt x="357986" y="140970"/>
                  </a:lnTo>
                  <a:lnTo>
                    <a:pt x="358213" y="147320"/>
                  </a:lnTo>
                  <a:lnTo>
                    <a:pt x="357980" y="154940"/>
                  </a:lnTo>
                  <a:lnTo>
                    <a:pt x="357281" y="162560"/>
                  </a:lnTo>
                  <a:lnTo>
                    <a:pt x="356167" y="168910"/>
                  </a:lnTo>
                  <a:lnTo>
                    <a:pt x="354638" y="176530"/>
                  </a:lnTo>
                  <a:lnTo>
                    <a:pt x="352693" y="182880"/>
                  </a:lnTo>
                  <a:lnTo>
                    <a:pt x="350295" y="189230"/>
                  </a:lnTo>
                  <a:lnTo>
                    <a:pt x="347558" y="196850"/>
                  </a:lnTo>
                  <a:lnTo>
                    <a:pt x="344424" y="203200"/>
                  </a:lnTo>
                  <a:lnTo>
                    <a:pt x="340912" y="209550"/>
                  </a:lnTo>
                  <a:lnTo>
                    <a:pt x="349589" y="209550"/>
                  </a:lnTo>
                  <a:lnTo>
                    <a:pt x="351787" y="205740"/>
                  </a:lnTo>
                  <a:lnTo>
                    <a:pt x="355072" y="198120"/>
                  </a:lnTo>
                  <a:lnTo>
                    <a:pt x="357917" y="191770"/>
                  </a:lnTo>
                  <a:lnTo>
                    <a:pt x="366168" y="147320"/>
                  </a:lnTo>
                  <a:lnTo>
                    <a:pt x="365928" y="139700"/>
                  </a:lnTo>
                  <a:lnTo>
                    <a:pt x="357923" y="104140"/>
                  </a:lnTo>
                  <a:lnTo>
                    <a:pt x="355072" y="96520"/>
                  </a:lnTo>
                  <a:lnTo>
                    <a:pt x="329785" y="59690"/>
                  </a:lnTo>
                  <a:lnTo>
                    <a:pt x="324335" y="53340"/>
                  </a:lnTo>
                  <a:lnTo>
                    <a:pt x="318595" y="48260"/>
                  </a:lnTo>
                  <a:lnTo>
                    <a:pt x="312566" y="43180"/>
                  </a:lnTo>
                  <a:lnTo>
                    <a:pt x="306191" y="38100"/>
                  </a:lnTo>
                  <a:lnTo>
                    <a:pt x="299532" y="34290"/>
                  </a:lnTo>
                  <a:lnTo>
                    <a:pt x="292634" y="29210"/>
                  </a:lnTo>
                  <a:lnTo>
                    <a:pt x="285454" y="25400"/>
                  </a:lnTo>
                  <a:lnTo>
                    <a:pt x="278021" y="21590"/>
                  </a:lnTo>
                  <a:lnTo>
                    <a:pt x="270349" y="17780"/>
                  </a:lnTo>
                  <a:lnTo>
                    <a:pt x="262489" y="15240"/>
                  </a:lnTo>
                  <a:lnTo>
                    <a:pt x="254376" y="11430"/>
                  </a:lnTo>
                  <a:lnTo>
                    <a:pt x="237535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6823" y="1887857"/>
              <a:ext cx="276002" cy="2223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3486" y="1885616"/>
              <a:ext cx="282695" cy="2273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9407" y="1906640"/>
              <a:ext cx="230849" cy="185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1946" y="1866975"/>
              <a:ext cx="167747" cy="1351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0029" y="1865348"/>
              <a:ext cx="171593" cy="1384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0055" y="694868"/>
              <a:ext cx="10193731" cy="616289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411" rIns="0" bIns="0" rtlCol="0">
            <a:spAutoFit/>
          </a:bodyPr>
          <a:lstStyle/>
          <a:p>
            <a:pPr marL="377571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ИНТЕЛЛЕКТ-</a:t>
            </a:r>
            <a:r>
              <a:rPr spc="-10" dirty="0"/>
              <a:t>КАРТА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" y="499872"/>
            <a:ext cx="11915140" cy="3415665"/>
          </a:xfrm>
          <a:custGeom>
            <a:avLst/>
            <a:gdLst/>
            <a:ahLst/>
            <a:cxnLst/>
            <a:rect l="l" t="t" r="r" b="b"/>
            <a:pathLst>
              <a:path w="11915140" h="3415665">
                <a:moveTo>
                  <a:pt x="11914632" y="0"/>
                </a:moveTo>
                <a:lnTo>
                  <a:pt x="0" y="0"/>
                </a:lnTo>
                <a:lnTo>
                  <a:pt x="0" y="3415283"/>
                </a:lnTo>
                <a:lnTo>
                  <a:pt x="11914632" y="3415283"/>
                </a:lnTo>
                <a:lnTo>
                  <a:pt x="11914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175" y="519176"/>
            <a:ext cx="11760200" cy="588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494905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Times New Roman"/>
                <a:cs typeface="Times New Roman"/>
              </a:rPr>
              <a:t>1.Выбор </a:t>
            </a:r>
            <a:r>
              <a:rPr sz="3200" b="1" dirty="0">
                <a:latin typeface="Times New Roman"/>
                <a:cs typeface="Times New Roman"/>
              </a:rPr>
              <a:t>2.Осознанный,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верный</a:t>
            </a:r>
            <a:endParaRPr sz="3200">
              <a:latin typeface="Times New Roman"/>
              <a:cs typeface="Times New Roman"/>
            </a:endParaRPr>
          </a:p>
          <a:p>
            <a:pPr marL="318135" indent="-307975">
              <a:lnSpc>
                <a:spcPct val="100000"/>
              </a:lnSpc>
              <a:buSzPct val="96875"/>
              <a:buAutoNum type="arabicPeriod" startAt="3"/>
              <a:tabLst>
                <a:tab pos="318135" algn="l"/>
              </a:tabLst>
            </a:pPr>
            <a:r>
              <a:rPr sz="3200" b="1" dirty="0">
                <a:latin typeface="Times New Roman"/>
                <a:cs typeface="Times New Roman"/>
              </a:rPr>
              <a:t>Принять,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предпочесть,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сделать</a:t>
            </a:r>
            <a:endParaRPr sz="3200">
              <a:latin typeface="Times New Roman"/>
              <a:cs typeface="Times New Roman"/>
            </a:endParaRPr>
          </a:p>
          <a:p>
            <a:pPr marL="12700" marR="5650865" indent="-2540">
              <a:lnSpc>
                <a:spcPct val="100000"/>
              </a:lnSpc>
              <a:buSzPct val="96875"/>
              <a:buAutoNum type="arabicPeriod" startAt="3"/>
              <a:tabLst>
                <a:tab pos="318135" algn="l"/>
              </a:tabLst>
            </a:pPr>
            <a:r>
              <a:rPr sz="3200" b="1" dirty="0">
                <a:latin typeface="Times New Roman"/>
                <a:cs typeface="Times New Roman"/>
              </a:rPr>
              <a:t>	Жизнь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-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это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постоянный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выбор 5.Решение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42060" algn="l"/>
                <a:tab pos="1637030" algn="l"/>
                <a:tab pos="2334895" algn="l"/>
                <a:tab pos="4283075" algn="l"/>
                <a:tab pos="5915025" algn="l"/>
                <a:tab pos="7442834" algn="l"/>
                <a:tab pos="7989570" algn="l"/>
                <a:tab pos="101206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Выбор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это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осознанное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принятие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решения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из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имеющегося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множества </a:t>
            </a:r>
            <a:r>
              <a:rPr sz="2800" spc="-10" dirty="0">
                <a:latin typeface="Times New Roman"/>
                <a:cs typeface="Times New Roman"/>
              </a:rPr>
              <a:t>вариантов.</a:t>
            </a:r>
            <a:endParaRPr sz="2800">
              <a:latin typeface="Times New Roman"/>
              <a:cs typeface="Times New Roman"/>
            </a:endParaRPr>
          </a:p>
          <a:p>
            <a:pPr marL="1631950" lvl="1" indent="-406400">
              <a:lnSpc>
                <a:spcPct val="100000"/>
              </a:lnSpc>
              <a:spcBef>
                <a:spcPts val="980"/>
              </a:spcBef>
              <a:buAutoNum type="arabicPeriod"/>
              <a:tabLst>
                <a:tab pos="1631950" algn="l"/>
              </a:tabLst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---------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----</a:t>
            </a:r>
            <a:r>
              <a:rPr sz="32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  <a:p>
            <a:pPr marL="1530350" lvl="1" indent="-317500">
              <a:lnSpc>
                <a:spcPct val="100000"/>
              </a:lnSpc>
              <a:buAutoNum type="arabicPeriod"/>
              <a:tabLst>
                <a:tab pos="1530350" algn="l"/>
              </a:tabLst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Искренняя,</a:t>
            </a:r>
            <a:r>
              <a:rPr sz="32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неподдельная.</a:t>
            </a:r>
            <a:endParaRPr sz="3200">
              <a:latin typeface="Times New Roman"/>
              <a:cs typeface="Times New Roman"/>
            </a:endParaRPr>
          </a:p>
          <a:p>
            <a:pPr marL="1530350" lvl="1" indent="-317500">
              <a:lnSpc>
                <a:spcPct val="100000"/>
              </a:lnSpc>
              <a:buAutoNum type="arabicPeriod"/>
              <a:tabLst>
                <a:tab pos="1530350" algn="l"/>
              </a:tabLst>
            </a:pPr>
            <a:r>
              <a:rPr sz="3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Помогает,</a:t>
            </a:r>
            <a:r>
              <a:rPr sz="32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согревает,</a:t>
            </a:r>
            <a:r>
              <a:rPr sz="32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восхищает.</a:t>
            </a:r>
            <a:endParaRPr sz="3200">
              <a:latin typeface="Times New Roman"/>
              <a:cs typeface="Times New Roman"/>
            </a:endParaRPr>
          </a:p>
          <a:p>
            <a:pPr marL="1225550" marR="5744210" lvl="1" indent="-13970">
              <a:lnSpc>
                <a:spcPct val="100000"/>
              </a:lnSpc>
              <a:buAutoNum type="arabicPeriod"/>
              <a:tabLst>
                <a:tab pos="1529080" algn="l"/>
              </a:tabLst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	Жизнь</a:t>
            </a:r>
            <a:r>
              <a:rPr sz="32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становится</a:t>
            </a:r>
            <a:r>
              <a:rPr sz="32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ярче. 5.Благодушие.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0" y="210438"/>
            <a:ext cx="2425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СИНКВЕЙН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513585"/>
            <a:ext cx="11279124" cy="63444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3296" y="18999"/>
            <a:ext cx="1985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КЛАСТЕР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12" rIns="0" bIns="0" rtlCol="0">
            <a:spAutoFit/>
          </a:bodyPr>
          <a:lstStyle/>
          <a:p>
            <a:pPr marL="23876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ПРИЁМ</a:t>
            </a:r>
            <a:r>
              <a:rPr spc="-85" dirty="0"/>
              <a:t> </a:t>
            </a:r>
            <a:r>
              <a:rPr dirty="0"/>
              <a:t>"ОБЛАКА</a:t>
            </a:r>
            <a:r>
              <a:rPr spc="-85" dirty="0"/>
              <a:t> </a:t>
            </a:r>
            <a:r>
              <a:rPr spc="-10" dirty="0"/>
              <a:t>МЫСЛЕЙ"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2" y="1987295"/>
            <a:ext cx="9400032" cy="35829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655" y="286511"/>
            <a:ext cx="10828020" cy="1449705"/>
          </a:xfrm>
          <a:custGeom>
            <a:avLst/>
            <a:gdLst/>
            <a:ahLst/>
            <a:cxnLst/>
            <a:rect l="l" t="t" r="r" b="b"/>
            <a:pathLst>
              <a:path w="10828020" h="1449705">
                <a:moveTo>
                  <a:pt x="10828020" y="0"/>
                </a:moveTo>
                <a:lnTo>
                  <a:pt x="0" y="0"/>
                </a:lnTo>
                <a:lnTo>
                  <a:pt x="0" y="1449324"/>
                </a:lnTo>
                <a:lnTo>
                  <a:pt x="10828020" y="1449324"/>
                </a:lnTo>
                <a:lnTo>
                  <a:pt x="10828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7197" y="300939"/>
            <a:ext cx="8270240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5005" marR="5080" indent="-1932939">
              <a:lnSpc>
                <a:spcPct val="100000"/>
              </a:lnSpc>
              <a:spcBef>
                <a:spcPts val="95"/>
              </a:spcBef>
            </a:pPr>
            <a:r>
              <a:rPr sz="4300" dirty="0"/>
              <a:t>УСПЕХА</a:t>
            </a:r>
            <a:r>
              <a:rPr sz="4300" spc="-85" dirty="0"/>
              <a:t> </a:t>
            </a:r>
            <a:r>
              <a:rPr sz="4300" spc="-45" dirty="0"/>
              <a:t>ВАМ</a:t>
            </a:r>
            <a:r>
              <a:rPr sz="4300" spc="-80" dirty="0"/>
              <a:t> </a:t>
            </a:r>
            <a:r>
              <a:rPr sz="4300" dirty="0"/>
              <a:t>В</a:t>
            </a:r>
            <a:r>
              <a:rPr sz="4300" spc="-85" dirty="0"/>
              <a:t> </a:t>
            </a:r>
            <a:r>
              <a:rPr sz="4300" spc="-40" dirty="0"/>
              <a:t>ПОДГОТОВКЕ </a:t>
            </a:r>
            <a:r>
              <a:rPr sz="4300" dirty="0"/>
              <a:t>К</a:t>
            </a:r>
            <a:r>
              <a:rPr sz="4300" spc="-15" dirty="0"/>
              <a:t> </a:t>
            </a:r>
            <a:r>
              <a:rPr sz="4300" spc="-10" dirty="0"/>
              <a:t>ЭКЗАМЕНАМ!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351" y="1735835"/>
            <a:ext cx="6605016" cy="4983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79" y="111252"/>
            <a:ext cx="11524615" cy="746760"/>
          </a:xfrm>
          <a:prstGeom prst="rect">
            <a:avLst/>
          </a:prstGeom>
          <a:solidFill>
            <a:srgbClr val="D9F6EB"/>
          </a:solidFill>
        </p:spPr>
        <p:txBody>
          <a:bodyPr vert="horz" wrap="square" lIns="0" tIns="29209" rIns="0" bIns="0" rtlCol="0">
            <a:spAutoFit/>
          </a:bodyPr>
          <a:lstStyle/>
          <a:p>
            <a:pPr marL="671195">
              <a:lnSpc>
                <a:spcPct val="100000"/>
              </a:lnSpc>
              <a:spcBef>
                <a:spcPts val="229"/>
              </a:spcBef>
            </a:pPr>
            <a:r>
              <a:rPr sz="4000" spc="-10" dirty="0">
                <a:solidFill>
                  <a:srgbClr val="800000"/>
                </a:solidFill>
              </a:rPr>
              <a:t>ИЗМЕНЕНИЯ</a:t>
            </a:r>
            <a:r>
              <a:rPr sz="4000" spc="-75" dirty="0">
                <a:solidFill>
                  <a:srgbClr val="800000"/>
                </a:solidFill>
              </a:rPr>
              <a:t> </a:t>
            </a:r>
            <a:r>
              <a:rPr sz="4000" dirty="0">
                <a:solidFill>
                  <a:srgbClr val="800000"/>
                </a:solidFill>
              </a:rPr>
              <a:t>В</a:t>
            </a:r>
            <a:r>
              <a:rPr sz="4000" spc="-80" dirty="0">
                <a:solidFill>
                  <a:srgbClr val="800000"/>
                </a:solidFill>
              </a:rPr>
              <a:t> </a:t>
            </a:r>
            <a:r>
              <a:rPr sz="4000" dirty="0">
                <a:solidFill>
                  <a:srgbClr val="800000"/>
                </a:solidFill>
              </a:rPr>
              <a:t>КИМ</a:t>
            </a:r>
            <a:r>
              <a:rPr sz="4000" spc="-85" dirty="0">
                <a:solidFill>
                  <a:srgbClr val="800000"/>
                </a:solidFill>
              </a:rPr>
              <a:t> </a:t>
            </a:r>
            <a:r>
              <a:rPr sz="4000" spc="-25" dirty="0">
                <a:solidFill>
                  <a:srgbClr val="800000"/>
                </a:solidFill>
              </a:rPr>
              <a:t>ОГЭ-</a:t>
            </a:r>
            <a:r>
              <a:rPr sz="4000" dirty="0">
                <a:solidFill>
                  <a:srgbClr val="800000"/>
                </a:solidFill>
              </a:rPr>
              <a:t>2024</a:t>
            </a:r>
            <a:r>
              <a:rPr sz="4000" spc="-75" dirty="0">
                <a:solidFill>
                  <a:srgbClr val="800000"/>
                </a:solidFill>
              </a:rPr>
              <a:t> </a:t>
            </a:r>
            <a:r>
              <a:rPr sz="4000" dirty="0">
                <a:solidFill>
                  <a:srgbClr val="800000"/>
                </a:solidFill>
              </a:rPr>
              <a:t>(3</a:t>
            </a:r>
            <a:r>
              <a:rPr sz="4000" spc="-75" dirty="0">
                <a:solidFill>
                  <a:srgbClr val="800000"/>
                </a:solidFill>
              </a:rPr>
              <a:t> </a:t>
            </a:r>
            <a:r>
              <a:rPr sz="4000" spc="-10" dirty="0">
                <a:solidFill>
                  <a:srgbClr val="800000"/>
                </a:solidFill>
              </a:rPr>
              <a:t>ЧАСТЬ)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0292" y="858011"/>
            <a:ext cx="12094845" cy="6000115"/>
          </a:xfrm>
          <a:custGeom>
            <a:avLst/>
            <a:gdLst/>
            <a:ahLst/>
            <a:cxnLst/>
            <a:rect l="l" t="t" r="r" b="b"/>
            <a:pathLst>
              <a:path w="12094845" h="6000115">
                <a:moveTo>
                  <a:pt x="12094464" y="0"/>
                </a:moveTo>
                <a:lnTo>
                  <a:pt x="0" y="0"/>
                </a:lnTo>
                <a:lnTo>
                  <a:pt x="0" y="5999986"/>
                </a:lnTo>
                <a:lnTo>
                  <a:pt x="12094464" y="5999986"/>
                </a:lnTo>
                <a:lnTo>
                  <a:pt x="12094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641" y="668610"/>
            <a:ext cx="11676380" cy="115951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1.ИЗМЕНЕНА</a:t>
            </a:r>
            <a:r>
              <a:rPr sz="32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ФОРМУЛИРОВКА</a:t>
            </a:r>
            <a:r>
              <a:rPr sz="32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13.3</a:t>
            </a:r>
            <a:r>
              <a:rPr sz="32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(сочинение</a:t>
            </a:r>
            <a:r>
              <a:rPr sz="32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32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термину)</a:t>
            </a:r>
            <a:endParaRPr sz="3200">
              <a:latin typeface="Times New Roman"/>
              <a:cs typeface="Times New Roman"/>
            </a:endParaRPr>
          </a:p>
          <a:p>
            <a:pPr marR="83185" algn="ctr">
              <a:lnSpc>
                <a:spcPct val="100000"/>
              </a:lnSpc>
              <a:spcBef>
                <a:spcPts val="1035"/>
              </a:spcBef>
              <a:tabLst>
                <a:tab pos="6963409" algn="l"/>
              </a:tabLst>
            </a:pP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БЫЛО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СТАЛО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290" y="1856231"/>
            <a:ext cx="12094845" cy="4701540"/>
            <a:chOff x="50290" y="1856231"/>
            <a:chExt cx="12094845" cy="47015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0" y="1856231"/>
              <a:ext cx="5943601" cy="4294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3891" y="1856232"/>
              <a:ext cx="6150864" cy="4701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79" y="111252"/>
            <a:ext cx="10092055" cy="746760"/>
          </a:xfrm>
          <a:prstGeom prst="rect">
            <a:avLst/>
          </a:prstGeom>
          <a:solidFill>
            <a:srgbClr val="D9F6EB"/>
          </a:solidFill>
        </p:spPr>
        <p:txBody>
          <a:bodyPr vert="horz" wrap="square" lIns="0" tIns="31115" rIns="0" bIns="0" rtlCol="0">
            <a:spAutoFit/>
          </a:bodyPr>
          <a:lstStyle/>
          <a:p>
            <a:pPr marL="462915">
              <a:lnSpc>
                <a:spcPct val="100000"/>
              </a:lnSpc>
              <a:spcBef>
                <a:spcPts val="245"/>
              </a:spcBef>
            </a:pPr>
            <a:r>
              <a:rPr sz="3600" dirty="0">
                <a:solidFill>
                  <a:srgbClr val="800000"/>
                </a:solidFill>
              </a:rPr>
              <a:t>ИЗМЕНЕНИЯ</a:t>
            </a:r>
            <a:r>
              <a:rPr sz="3600" spc="-25" dirty="0">
                <a:solidFill>
                  <a:srgbClr val="800000"/>
                </a:solidFill>
              </a:rPr>
              <a:t> </a:t>
            </a:r>
            <a:r>
              <a:rPr sz="3600" dirty="0">
                <a:solidFill>
                  <a:srgbClr val="800000"/>
                </a:solidFill>
              </a:rPr>
              <a:t>В</a:t>
            </a:r>
            <a:r>
              <a:rPr sz="3600" spc="-45" dirty="0">
                <a:solidFill>
                  <a:srgbClr val="800000"/>
                </a:solidFill>
              </a:rPr>
              <a:t> </a:t>
            </a:r>
            <a:r>
              <a:rPr sz="3600" dirty="0">
                <a:solidFill>
                  <a:srgbClr val="800000"/>
                </a:solidFill>
              </a:rPr>
              <a:t>КИМ</a:t>
            </a:r>
            <a:r>
              <a:rPr sz="3600" spc="-45" dirty="0">
                <a:solidFill>
                  <a:srgbClr val="800000"/>
                </a:solidFill>
              </a:rPr>
              <a:t> </a:t>
            </a:r>
            <a:r>
              <a:rPr sz="3600" spc="-10" dirty="0">
                <a:solidFill>
                  <a:srgbClr val="800000"/>
                </a:solidFill>
              </a:rPr>
              <a:t>ОГЭ-</a:t>
            </a:r>
            <a:r>
              <a:rPr sz="3600" dirty="0">
                <a:solidFill>
                  <a:srgbClr val="800000"/>
                </a:solidFill>
              </a:rPr>
              <a:t>2024</a:t>
            </a:r>
            <a:r>
              <a:rPr sz="3600" spc="-45" dirty="0">
                <a:solidFill>
                  <a:srgbClr val="800000"/>
                </a:solidFill>
              </a:rPr>
              <a:t> </a:t>
            </a:r>
            <a:r>
              <a:rPr sz="3600" dirty="0">
                <a:solidFill>
                  <a:srgbClr val="800000"/>
                </a:solidFill>
              </a:rPr>
              <a:t>(3</a:t>
            </a:r>
            <a:r>
              <a:rPr sz="3600" spc="-45" dirty="0">
                <a:solidFill>
                  <a:srgbClr val="800000"/>
                </a:solidFill>
              </a:rPr>
              <a:t> </a:t>
            </a:r>
            <a:r>
              <a:rPr sz="3600" spc="-10" dirty="0">
                <a:solidFill>
                  <a:srgbClr val="800000"/>
                </a:solidFill>
              </a:rPr>
              <a:t>ЧАСТЬ)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75260" y="858011"/>
            <a:ext cx="11932920" cy="5801995"/>
          </a:xfrm>
          <a:custGeom>
            <a:avLst/>
            <a:gdLst/>
            <a:ahLst/>
            <a:cxnLst/>
            <a:rect l="l" t="t" r="r" b="b"/>
            <a:pathLst>
              <a:path w="11932920" h="5801995">
                <a:moveTo>
                  <a:pt x="11932920" y="0"/>
                </a:moveTo>
                <a:lnTo>
                  <a:pt x="0" y="0"/>
                </a:lnTo>
                <a:lnTo>
                  <a:pt x="0" y="5801868"/>
                </a:lnTo>
                <a:lnTo>
                  <a:pt x="11932920" y="5801868"/>
                </a:lnTo>
                <a:lnTo>
                  <a:pt x="1193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876" y="877646"/>
            <a:ext cx="11767820" cy="304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65" indent="-303530" algn="ctr">
              <a:lnSpc>
                <a:spcPct val="100000"/>
              </a:lnSpc>
              <a:spcBef>
                <a:spcPts val="105"/>
              </a:spcBef>
              <a:buSzPct val="95312"/>
              <a:buAutoNum type="arabicPeriod" startAt="2"/>
              <a:tabLst>
                <a:tab pos="304165" algn="l"/>
              </a:tabLst>
            </a:pP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КОЛИЧЕСТВО</a:t>
            </a:r>
            <a:r>
              <a:rPr sz="32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СЛОВ</a:t>
            </a:r>
            <a:r>
              <a:rPr sz="32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СОЧИНЕНИИ</a:t>
            </a:r>
            <a:r>
              <a:rPr sz="32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2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70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меньше,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7210425" algn="l"/>
              </a:tabLst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иначе</a:t>
            </a:r>
            <a:r>
              <a:rPr sz="3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3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всем</a:t>
            </a:r>
            <a:r>
              <a:rPr sz="3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критериям</a:t>
            </a:r>
            <a:r>
              <a:rPr sz="3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С1К1–С1К4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-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баллов</a:t>
            </a:r>
            <a:r>
              <a:rPr sz="3200" b="1" spc="-10" dirty="0">
                <a:solidFill>
                  <a:srgbClr val="0E2B45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5"/>
              </a:spcBef>
            </a:pPr>
            <a:endParaRPr sz="3200">
              <a:latin typeface="Times New Roman"/>
              <a:cs typeface="Times New Roman"/>
            </a:endParaRPr>
          </a:p>
          <a:p>
            <a:pPr marL="304800" indent="-304800" algn="ctr">
              <a:lnSpc>
                <a:spcPts val="3800"/>
              </a:lnSpc>
              <a:buSzPct val="95312"/>
              <a:buAutoNum type="arabicPeriod" startAt="3"/>
              <a:tabLst>
                <a:tab pos="304800" algn="l"/>
              </a:tabLst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ИЗМЕНИЛОСЬ</a:t>
            </a:r>
            <a:r>
              <a:rPr sz="32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КОЛИЧЕСТВО</a:t>
            </a:r>
            <a:r>
              <a:rPr sz="32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БАЛЛОВ</a:t>
            </a:r>
            <a:r>
              <a:rPr sz="32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32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СОЧИНЕНИЕ: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6440"/>
              </a:lnSpc>
            </a:pPr>
            <a:r>
              <a:rPr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5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БАЛЛОВ</a:t>
            </a:r>
            <a:r>
              <a:rPr sz="5400" b="1" spc="-5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ВМЕСТО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2" y="3905250"/>
            <a:ext cx="5090795" cy="2051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С1К1</a:t>
            </a:r>
            <a:r>
              <a:rPr sz="3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(вместо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2)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С2К1</a:t>
            </a:r>
            <a:r>
              <a:rPr sz="3600" b="1" spc="-55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–</a:t>
            </a:r>
            <a:r>
              <a:rPr sz="3600" b="1" spc="-40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1</a:t>
            </a:r>
            <a:r>
              <a:rPr sz="3600" b="1" spc="-40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балл</a:t>
            </a:r>
            <a:r>
              <a:rPr sz="3600" b="1" spc="-35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(вместо</a:t>
            </a:r>
            <a:r>
              <a:rPr sz="3600" b="1" spc="-40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17AFE3"/>
                </a:solidFill>
                <a:latin typeface="Times New Roman"/>
                <a:cs typeface="Times New Roman"/>
              </a:rPr>
              <a:t>2)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С3К1</a:t>
            </a:r>
            <a:r>
              <a:rPr sz="3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(вместо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2)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207" y="3905250"/>
            <a:ext cx="5095240" cy="2051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С1К4</a:t>
            </a:r>
            <a:r>
              <a:rPr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(вместо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2)</a:t>
            </a:r>
            <a:endParaRPr sz="36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000"/>
              </a:spcBef>
            </a:pP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С2К4</a:t>
            </a:r>
            <a:r>
              <a:rPr sz="3600" b="1" spc="-45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–</a:t>
            </a:r>
            <a:r>
              <a:rPr sz="3600" b="1" spc="-40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1</a:t>
            </a:r>
            <a:r>
              <a:rPr sz="3600" b="1" spc="-40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балл</a:t>
            </a:r>
            <a:r>
              <a:rPr sz="3600" b="1" spc="-45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7AFE3"/>
                </a:solidFill>
                <a:latin typeface="Times New Roman"/>
                <a:cs typeface="Times New Roman"/>
              </a:rPr>
              <a:t>(вместо</a:t>
            </a:r>
            <a:r>
              <a:rPr sz="3600" b="1" spc="-35" dirty="0">
                <a:solidFill>
                  <a:srgbClr val="17AFE3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17AFE3"/>
                </a:solidFill>
                <a:latin typeface="Times New Roman"/>
                <a:cs typeface="Times New Roman"/>
              </a:rPr>
              <a:t>2)</a:t>
            </a:r>
            <a:endParaRPr sz="36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994"/>
              </a:spcBef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С3К4</a:t>
            </a:r>
            <a:r>
              <a:rPr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3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(вместо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2)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9725">
              <a:lnSpc>
                <a:spcPct val="100000"/>
              </a:lnSpc>
              <a:spcBef>
                <a:spcPts val="100"/>
              </a:spcBef>
            </a:pPr>
            <a:r>
              <a:rPr dirty="0"/>
              <a:t>СОЧИНЕНИЕ</a:t>
            </a:r>
            <a:r>
              <a:rPr spc="-140" dirty="0"/>
              <a:t> </a:t>
            </a:r>
            <a:r>
              <a:rPr spc="-20" dirty="0"/>
              <a:t>13.1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32332" y="929637"/>
            <a:ext cx="9474835" cy="5928360"/>
            <a:chOff x="1132332" y="929637"/>
            <a:chExt cx="9474835" cy="5928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332" y="929637"/>
              <a:ext cx="9474708" cy="59283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8892" y="3741334"/>
              <a:ext cx="3331210" cy="10795"/>
            </a:xfrm>
            <a:custGeom>
              <a:avLst/>
              <a:gdLst/>
              <a:ahLst/>
              <a:cxnLst/>
              <a:rect l="l" t="t" r="r" b="b"/>
              <a:pathLst>
                <a:path w="3331210" h="10795">
                  <a:moveTo>
                    <a:pt x="0" y="10753"/>
                  </a:moveTo>
                  <a:lnTo>
                    <a:pt x="3330956" y="10753"/>
                  </a:lnTo>
                  <a:lnTo>
                    <a:pt x="3330956" y="0"/>
                  </a:lnTo>
                  <a:lnTo>
                    <a:pt x="0" y="0"/>
                  </a:lnTo>
                  <a:lnTo>
                    <a:pt x="0" y="10753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8986" y="3746711"/>
              <a:ext cx="3341370" cy="0"/>
            </a:xfrm>
            <a:custGeom>
              <a:avLst/>
              <a:gdLst/>
              <a:ahLst/>
              <a:cxnLst/>
              <a:rect l="l" t="t" r="r" b="b"/>
              <a:pathLst>
                <a:path w="3341370">
                  <a:moveTo>
                    <a:pt x="0" y="0"/>
                  </a:moveTo>
                  <a:lnTo>
                    <a:pt x="3340862" y="0"/>
                  </a:lnTo>
                </a:path>
              </a:pathLst>
            </a:custGeom>
            <a:ln w="305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73230" y="3731428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565"/>
                  </a:lnTo>
                </a:path>
              </a:pathLst>
            </a:custGeom>
            <a:ln w="34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072" y="5140366"/>
              <a:ext cx="3499485" cy="10795"/>
            </a:xfrm>
            <a:custGeom>
              <a:avLst/>
              <a:gdLst/>
              <a:ahLst/>
              <a:cxnLst/>
              <a:rect l="l" t="t" r="r" b="b"/>
              <a:pathLst>
                <a:path w="3499484" h="10795">
                  <a:moveTo>
                    <a:pt x="0" y="10753"/>
                  </a:moveTo>
                  <a:lnTo>
                    <a:pt x="3499230" y="10753"/>
                  </a:lnTo>
                  <a:lnTo>
                    <a:pt x="3499230" y="0"/>
                  </a:lnTo>
                  <a:lnTo>
                    <a:pt x="0" y="0"/>
                  </a:lnTo>
                  <a:lnTo>
                    <a:pt x="0" y="10753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43166" y="5145743"/>
              <a:ext cx="3509645" cy="0"/>
            </a:xfrm>
            <a:custGeom>
              <a:avLst/>
              <a:gdLst/>
              <a:ahLst/>
              <a:cxnLst/>
              <a:rect l="l" t="t" r="r" b="b"/>
              <a:pathLst>
                <a:path w="3509645">
                  <a:moveTo>
                    <a:pt x="0" y="0"/>
                  </a:moveTo>
                  <a:lnTo>
                    <a:pt x="3509136" y="0"/>
                  </a:lnTo>
                </a:path>
              </a:pathLst>
            </a:custGeom>
            <a:ln w="305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97998" y="5130460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565"/>
                  </a:lnTo>
                </a:path>
              </a:pathLst>
            </a:custGeom>
            <a:ln w="8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9847" y="3723132"/>
              <a:ext cx="391795" cy="368935"/>
            </a:xfrm>
            <a:custGeom>
              <a:avLst/>
              <a:gdLst/>
              <a:ahLst/>
              <a:cxnLst/>
              <a:rect l="l" t="t" r="r" b="b"/>
              <a:pathLst>
                <a:path w="391795" h="368935">
                  <a:moveTo>
                    <a:pt x="391667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91667" y="368808"/>
                  </a:lnTo>
                  <a:lnTo>
                    <a:pt x="391667" y="0"/>
                  </a:lnTo>
                  <a:close/>
                </a:path>
              </a:pathLst>
            </a:custGeom>
            <a:solidFill>
              <a:srgbClr val="D9F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96434" y="375094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52304" y="5119115"/>
            <a:ext cx="341630" cy="368935"/>
          </a:xfrm>
          <a:custGeom>
            <a:avLst/>
            <a:gdLst/>
            <a:ahLst/>
            <a:cxnLst/>
            <a:rect l="l" t="t" r="r" b="b"/>
            <a:pathLst>
              <a:path w="341629" h="368935">
                <a:moveTo>
                  <a:pt x="341375" y="0"/>
                </a:moveTo>
                <a:lnTo>
                  <a:pt x="0" y="0"/>
                </a:lnTo>
                <a:lnTo>
                  <a:pt x="0" y="368807"/>
                </a:lnTo>
                <a:lnTo>
                  <a:pt x="341375" y="368807"/>
                </a:lnTo>
                <a:lnTo>
                  <a:pt x="341375" y="0"/>
                </a:lnTo>
                <a:close/>
              </a:path>
            </a:pathLst>
          </a:custGeom>
          <a:solidFill>
            <a:srgbClr val="D9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144759" y="514692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561" rIns="0" bIns="0" rtlCol="0">
            <a:spAutoFit/>
          </a:bodyPr>
          <a:lstStyle/>
          <a:p>
            <a:pPr marL="3057525">
              <a:lnSpc>
                <a:spcPct val="100000"/>
              </a:lnSpc>
              <a:spcBef>
                <a:spcPts val="100"/>
              </a:spcBef>
            </a:pPr>
            <a:r>
              <a:rPr dirty="0"/>
              <a:t>СОЧИНЕНИЕ</a:t>
            </a:r>
            <a:r>
              <a:rPr spc="-140" dirty="0"/>
              <a:t> </a:t>
            </a:r>
            <a:r>
              <a:rPr spc="-20" dirty="0"/>
              <a:t>13.2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6111" y="699513"/>
            <a:ext cx="10422890" cy="6061075"/>
            <a:chOff x="896111" y="699513"/>
            <a:chExt cx="10422890" cy="606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" y="699513"/>
              <a:ext cx="10422636" cy="60609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92623" y="3247643"/>
              <a:ext cx="372110" cy="368935"/>
            </a:xfrm>
            <a:custGeom>
              <a:avLst/>
              <a:gdLst/>
              <a:ahLst/>
              <a:cxnLst/>
              <a:rect l="l" t="t" r="r" b="b"/>
              <a:pathLst>
                <a:path w="372110" h="368935">
                  <a:moveTo>
                    <a:pt x="371855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71855" y="368808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D9F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99430" y="327482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26495" y="4389120"/>
            <a:ext cx="352425" cy="368935"/>
          </a:xfrm>
          <a:custGeom>
            <a:avLst/>
            <a:gdLst/>
            <a:ahLst/>
            <a:cxnLst/>
            <a:rect l="l" t="t" r="r" b="b"/>
            <a:pathLst>
              <a:path w="352425" h="368935">
                <a:moveTo>
                  <a:pt x="352044" y="0"/>
                </a:moveTo>
                <a:lnTo>
                  <a:pt x="0" y="0"/>
                </a:lnTo>
                <a:lnTo>
                  <a:pt x="0" y="368807"/>
                </a:lnTo>
                <a:lnTo>
                  <a:pt x="352044" y="368807"/>
                </a:lnTo>
                <a:lnTo>
                  <a:pt x="352044" y="0"/>
                </a:lnTo>
                <a:close/>
              </a:path>
            </a:pathLst>
          </a:custGeom>
          <a:solidFill>
            <a:srgbClr val="D9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23778" y="441667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25753" y="3255940"/>
            <a:ext cx="10260965" cy="1172210"/>
            <a:chOff x="1025753" y="3255940"/>
            <a:chExt cx="10260965" cy="1172210"/>
          </a:xfrm>
        </p:grpSpPr>
        <p:sp>
          <p:nvSpPr>
            <p:cNvPr id="10" name="object 10"/>
            <p:cNvSpPr/>
            <p:nvPr/>
          </p:nvSpPr>
          <p:spPr>
            <a:xfrm>
              <a:off x="1035659" y="3265846"/>
              <a:ext cx="4293235" cy="10795"/>
            </a:xfrm>
            <a:custGeom>
              <a:avLst/>
              <a:gdLst/>
              <a:ahLst/>
              <a:cxnLst/>
              <a:rect l="l" t="t" r="r" b="b"/>
              <a:pathLst>
                <a:path w="4293235" h="10795">
                  <a:moveTo>
                    <a:pt x="4292854" y="0"/>
                  </a:moveTo>
                  <a:lnTo>
                    <a:pt x="0" y="0"/>
                  </a:lnTo>
                  <a:lnTo>
                    <a:pt x="0" y="10753"/>
                  </a:lnTo>
                  <a:lnTo>
                    <a:pt x="4292854" y="10753"/>
                  </a:lnTo>
                  <a:lnTo>
                    <a:pt x="4292854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5659" y="3265846"/>
              <a:ext cx="4293235" cy="10795"/>
            </a:xfrm>
            <a:custGeom>
              <a:avLst/>
              <a:gdLst/>
              <a:ahLst/>
              <a:cxnLst/>
              <a:rect l="l" t="t" r="r" b="b"/>
              <a:pathLst>
                <a:path w="4293235" h="10795">
                  <a:moveTo>
                    <a:pt x="0" y="10753"/>
                  </a:moveTo>
                  <a:lnTo>
                    <a:pt x="4292854" y="10753"/>
                  </a:lnTo>
                  <a:lnTo>
                    <a:pt x="4292854" y="0"/>
                  </a:lnTo>
                  <a:lnTo>
                    <a:pt x="0" y="0"/>
                  </a:lnTo>
                  <a:lnTo>
                    <a:pt x="0" y="1075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7934" y="4407322"/>
              <a:ext cx="4438650" cy="10795"/>
            </a:xfrm>
            <a:custGeom>
              <a:avLst/>
              <a:gdLst/>
              <a:ahLst/>
              <a:cxnLst/>
              <a:rect l="l" t="t" r="r" b="b"/>
              <a:pathLst>
                <a:path w="4438650" h="10795">
                  <a:moveTo>
                    <a:pt x="4438523" y="0"/>
                  </a:moveTo>
                  <a:lnTo>
                    <a:pt x="0" y="0"/>
                  </a:lnTo>
                  <a:lnTo>
                    <a:pt x="0" y="10753"/>
                  </a:lnTo>
                  <a:lnTo>
                    <a:pt x="4438523" y="10753"/>
                  </a:lnTo>
                  <a:lnTo>
                    <a:pt x="4438523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7934" y="4407322"/>
              <a:ext cx="4438650" cy="10795"/>
            </a:xfrm>
            <a:custGeom>
              <a:avLst/>
              <a:gdLst/>
              <a:ahLst/>
              <a:cxnLst/>
              <a:rect l="l" t="t" r="r" b="b"/>
              <a:pathLst>
                <a:path w="4438650" h="10795">
                  <a:moveTo>
                    <a:pt x="0" y="10753"/>
                  </a:moveTo>
                  <a:lnTo>
                    <a:pt x="4438523" y="10753"/>
                  </a:lnTo>
                  <a:lnTo>
                    <a:pt x="4438523" y="0"/>
                  </a:lnTo>
                  <a:lnTo>
                    <a:pt x="0" y="0"/>
                  </a:lnTo>
                  <a:lnTo>
                    <a:pt x="0" y="1075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501" rIns="0" bIns="0" rtlCol="0">
            <a:spAutoFit/>
          </a:bodyPr>
          <a:lstStyle/>
          <a:p>
            <a:pPr marL="2879725">
              <a:lnSpc>
                <a:spcPct val="100000"/>
              </a:lnSpc>
              <a:spcBef>
                <a:spcPts val="100"/>
              </a:spcBef>
            </a:pPr>
            <a:r>
              <a:rPr dirty="0"/>
              <a:t>СОЧИНЕНИЕ</a:t>
            </a:r>
            <a:r>
              <a:rPr spc="-140" dirty="0"/>
              <a:t> </a:t>
            </a:r>
            <a:r>
              <a:rPr spc="-20" dirty="0"/>
              <a:t>13.3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7927" y="635505"/>
            <a:ext cx="10412095" cy="6139180"/>
            <a:chOff x="947927" y="635505"/>
            <a:chExt cx="10412095" cy="6139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7" y="635505"/>
              <a:ext cx="10411968" cy="61386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6339" y="1520951"/>
              <a:ext cx="387350" cy="368935"/>
            </a:xfrm>
            <a:custGeom>
              <a:avLst/>
              <a:gdLst/>
              <a:ahLst/>
              <a:cxnLst/>
              <a:rect l="l" t="t" r="r" b="b"/>
              <a:pathLst>
                <a:path w="387350" h="368935">
                  <a:moveTo>
                    <a:pt x="38709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87096" y="368808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D9F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19496" y="154812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17352" y="2071116"/>
            <a:ext cx="361315" cy="370840"/>
          </a:xfrm>
          <a:custGeom>
            <a:avLst/>
            <a:gdLst/>
            <a:ahLst/>
            <a:cxnLst/>
            <a:rect l="l" t="t" r="r" b="b"/>
            <a:pathLst>
              <a:path w="361315" h="370839">
                <a:moveTo>
                  <a:pt x="361188" y="0"/>
                </a:moveTo>
                <a:lnTo>
                  <a:pt x="0" y="0"/>
                </a:lnTo>
                <a:lnTo>
                  <a:pt x="0" y="370332"/>
                </a:lnTo>
                <a:lnTo>
                  <a:pt x="361188" y="370332"/>
                </a:lnTo>
                <a:lnTo>
                  <a:pt x="361188" y="0"/>
                </a:lnTo>
                <a:close/>
              </a:path>
            </a:pathLst>
          </a:custGeom>
          <a:solidFill>
            <a:srgbClr val="D9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18952" y="209892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2830" y="1536908"/>
            <a:ext cx="10100945" cy="585470"/>
            <a:chOff x="1052830" y="1536908"/>
            <a:chExt cx="10100945" cy="585470"/>
          </a:xfrm>
        </p:grpSpPr>
        <p:sp>
          <p:nvSpPr>
            <p:cNvPr id="10" name="object 10"/>
            <p:cNvSpPr/>
            <p:nvPr/>
          </p:nvSpPr>
          <p:spPr>
            <a:xfrm>
              <a:off x="6865365" y="2096978"/>
              <a:ext cx="4278630" cy="15875"/>
            </a:xfrm>
            <a:custGeom>
              <a:avLst/>
              <a:gdLst/>
              <a:ahLst/>
              <a:cxnLst/>
              <a:rect l="l" t="t" r="r" b="b"/>
              <a:pathLst>
                <a:path w="4278630" h="15875">
                  <a:moveTo>
                    <a:pt x="4278376" y="0"/>
                  </a:moveTo>
                  <a:lnTo>
                    <a:pt x="0" y="0"/>
                  </a:lnTo>
                  <a:lnTo>
                    <a:pt x="0" y="15412"/>
                  </a:lnTo>
                  <a:lnTo>
                    <a:pt x="4278376" y="15412"/>
                  </a:lnTo>
                  <a:lnTo>
                    <a:pt x="4278376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65365" y="2096978"/>
              <a:ext cx="4278630" cy="15875"/>
            </a:xfrm>
            <a:custGeom>
              <a:avLst/>
              <a:gdLst/>
              <a:ahLst/>
              <a:cxnLst/>
              <a:rect l="l" t="t" r="r" b="b"/>
              <a:pathLst>
                <a:path w="4278630" h="15875">
                  <a:moveTo>
                    <a:pt x="0" y="15412"/>
                  </a:moveTo>
                  <a:lnTo>
                    <a:pt x="4278376" y="15412"/>
                  </a:lnTo>
                  <a:lnTo>
                    <a:pt x="4278376" y="0"/>
                  </a:lnTo>
                  <a:lnTo>
                    <a:pt x="0" y="0"/>
                  </a:lnTo>
                  <a:lnTo>
                    <a:pt x="0" y="15412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2736" y="1546814"/>
              <a:ext cx="4333240" cy="15875"/>
            </a:xfrm>
            <a:custGeom>
              <a:avLst/>
              <a:gdLst/>
              <a:ahLst/>
              <a:cxnLst/>
              <a:rect l="l" t="t" r="r" b="b"/>
              <a:pathLst>
                <a:path w="4333240" h="15875">
                  <a:moveTo>
                    <a:pt x="4333240" y="0"/>
                  </a:moveTo>
                  <a:lnTo>
                    <a:pt x="0" y="0"/>
                  </a:lnTo>
                  <a:lnTo>
                    <a:pt x="0" y="15412"/>
                  </a:lnTo>
                  <a:lnTo>
                    <a:pt x="4333240" y="15412"/>
                  </a:lnTo>
                  <a:lnTo>
                    <a:pt x="4333240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2736" y="1546814"/>
              <a:ext cx="4333240" cy="15875"/>
            </a:xfrm>
            <a:custGeom>
              <a:avLst/>
              <a:gdLst/>
              <a:ahLst/>
              <a:cxnLst/>
              <a:rect l="l" t="t" r="r" b="b"/>
              <a:pathLst>
                <a:path w="4333240" h="15875">
                  <a:moveTo>
                    <a:pt x="0" y="15412"/>
                  </a:moveTo>
                  <a:lnTo>
                    <a:pt x="4333240" y="15412"/>
                  </a:lnTo>
                  <a:lnTo>
                    <a:pt x="4333240" y="0"/>
                  </a:lnTo>
                  <a:lnTo>
                    <a:pt x="0" y="0"/>
                  </a:lnTo>
                  <a:lnTo>
                    <a:pt x="0" y="15412"/>
                  </a:lnTo>
                  <a:close/>
                </a:path>
              </a:pathLst>
            </a:custGeom>
            <a:ln w="198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79" y="111252"/>
            <a:ext cx="11511280" cy="746760"/>
          </a:xfrm>
          <a:prstGeom prst="rect">
            <a:avLst/>
          </a:prstGeom>
          <a:solidFill>
            <a:srgbClr val="D9F6EB"/>
          </a:solidFill>
        </p:spPr>
        <p:txBody>
          <a:bodyPr vert="horz" wrap="square" lIns="0" tIns="29209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229"/>
              </a:spcBef>
            </a:pPr>
            <a:r>
              <a:rPr sz="4000" spc="-10" dirty="0">
                <a:solidFill>
                  <a:srgbClr val="800000"/>
                </a:solidFill>
              </a:rPr>
              <a:t>ИЗМЕНЕНИЯ</a:t>
            </a:r>
            <a:r>
              <a:rPr sz="4000" spc="-75" dirty="0">
                <a:solidFill>
                  <a:srgbClr val="800000"/>
                </a:solidFill>
              </a:rPr>
              <a:t> </a:t>
            </a:r>
            <a:r>
              <a:rPr sz="4000" dirty="0">
                <a:solidFill>
                  <a:srgbClr val="800000"/>
                </a:solidFill>
              </a:rPr>
              <a:t>В</a:t>
            </a:r>
            <a:r>
              <a:rPr sz="4000" spc="-80" dirty="0">
                <a:solidFill>
                  <a:srgbClr val="800000"/>
                </a:solidFill>
              </a:rPr>
              <a:t> </a:t>
            </a:r>
            <a:r>
              <a:rPr sz="4000" dirty="0">
                <a:solidFill>
                  <a:srgbClr val="800000"/>
                </a:solidFill>
              </a:rPr>
              <a:t>КИМ</a:t>
            </a:r>
            <a:r>
              <a:rPr sz="4000" spc="-85" dirty="0">
                <a:solidFill>
                  <a:srgbClr val="800000"/>
                </a:solidFill>
              </a:rPr>
              <a:t> </a:t>
            </a:r>
            <a:r>
              <a:rPr sz="4000" spc="-25" dirty="0">
                <a:solidFill>
                  <a:srgbClr val="800000"/>
                </a:solidFill>
              </a:rPr>
              <a:t>ОГЭ-</a:t>
            </a:r>
            <a:r>
              <a:rPr sz="4000" dirty="0">
                <a:solidFill>
                  <a:srgbClr val="800000"/>
                </a:solidFill>
              </a:rPr>
              <a:t>2024</a:t>
            </a:r>
            <a:r>
              <a:rPr sz="4000" spc="-75" dirty="0">
                <a:solidFill>
                  <a:srgbClr val="800000"/>
                </a:solidFill>
              </a:rPr>
              <a:t> </a:t>
            </a:r>
            <a:r>
              <a:rPr sz="4000" dirty="0">
                <a:solidFill>
                  <a:srgbClr val="800000"/>
                </a:solidFill>
              </a:rPr>
              <a:t>(3</a:t>
            </a:r>
            <a:r>
              <a:rPr sz="4000" spc="-75" dirty="0">
                <a:solidFill>
                  <a:srgbClr val="800000"/>
                </a:solidFill>
              </a:rPr>
              <a:t> </a:t>
            </a:r>
            <a:r>
              <a:rPr sz="4000" spc="-10" dirty="0">
                <a:solidFill>
                  <a:srgbClr val="800000"/>
                </a:solidFill>
              </a:rPr>
              <a:t>ЧАСТЬ)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8392" y="858011"/>
            <a:ext cx="12006580" cy="5801995"/>
          </a:xfrm>
          <a:custGeom>
            <a:avLst/>
            <a:gdLst/>
            <a:ahLst/>
            <a:cxnLst/>
            <a:rect l="l" t="t" r="r" b="b"/>
            <a:pathLst>
              <a:path w="12006580" h="5801995">
                <a:moveTo>
                  <a:pt x="12006072" y="0"/>
                </a:moveTo>
                <a:lnTo>
                  <a:pt x="0" y="0"/>
                </a:lnTo>
                <a:lnTo>
                  <a:pt x="0" y="5801868"/>
                </a:lnTo>
                <a:lnTo>
                  <a:pt x="12006072" y="5801868"/>
                </a:lnTo>
                <a:lnTo>
                  <a:pt x="12006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349" y="877646"/>
            <a:ext cx="104997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4.</a:t>
            </a:r>
            <a:r>
              <a:rPr sz="32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74260"/>
                </a:solidFill>
                <a:latin typeface="Times New Roman"/>
                <a:cs typeface="Times New Roman"/>
              </a:rPr>
              <a:t>УМЕНЬШИЛОСЬ</a:t>
            </a:r>
            <a:r>
              <a:rPr sz="3200" b="1" spc="-85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4260"/>
                </a:solidFill>
                <a:latin typeface="Times New Roman"/>
                <a:cs typeface="Times New Roman"/>
              </a:rPr>
              <a:t>КОЛИЧЕСТВО</a:t>
            </a:r>
            <a:r>
              <a:rPr sz="3200" b="1" spc="-75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74260"/>
                </a:solidFill>
                <a:latin typeface="Times New Roman"/>
                <a:cs typeface="Times New Roman"/>
              </a:rPr>
              <a:t>БАЛЛОВ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174260"/>
                </a:solidFill>
                <a:latin typeface="Times New Roman"/>
                <a:cs typeface="Times New Roman"/>
              </a:rPr>
              <a:t>ЗА</a:t>
            </a:r>
            <a:r>
              <a:rPr sz="3200" b="1" spc="-70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ФАКТИЧЕСКУЮ</a:t>
            </a:r>
            <a:r>
              <a:rPr sz="3200" b="1" spc="-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ТОЧНОСТЬ</a:t>
            </a:r>
            <a:r>
              <a:rPr sz="3200" b="1" dirty="0">
                <a:solidFill>
                  <a:srgbClr val="174260"/>
                </a:solidFill>
                <a:latin typeface="Times New Roman"/>
                <a:cs typeface="Times New Roman"/>
              </a:rPr>
              <a:t>:</a:t>
            </a:r>
            <a:r>
              <a:rPr sz="3200" b="1" spc="-105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БАЛЛ</a:t>
            </a: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74260"/>
                </a:solidFill>
                <a:latin typeface="Times New Roman"/>
                <a:cs typeface="Times New Roman"/>
              </a:rPr>
              <a:t>ВМЕСТО</a:t>
            </a:r>
            <a:r>
              <a:rPr sz="3200" b="1" spc="-80" dirty="0">
                <a:solidFill>
                  <a:srgbClr val="17426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74260"/>
                </a:solidFill>
                <a:latin typeface="Times New Roman"/>
                <a:cs typeface="Times New Roman"/>
              </a:rPr>
              <a:t>2.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1647" y="1897376"/>
            <a:ext cx="4537075" cy="4960620"/>
            <a:chOff x="231647" y="1897376"/>
            <a:chExt cx="4537075" cy="4960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1897376"/>
              <a:ext cx="4536948" cy="49606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45280" y="5774435"/>
              <a:ext cx="443865" cy="368935"/>
            </a:xfrm>
            <a:custGeom>
              <a:avLst/>
              <a:gdLst/>
              <a:ahLst/>
              <a:cxnLst/>
              <a:rect l="l" t="t" r="r" b="b"/>
              <a:pathLst>
                <a:path w="443864" h="368935">
                  <a:moveTo>
                    <a:pt x="4434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443484" y="368807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D9F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24654" y="580227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9402" y="2092451"/>
            <a:ext cx="11474450" cy="3721100"/>
            <a:chOff x="399402" y="2092451"/>
            <a:chExt cx="11474450" cy="3721100"/>
          </a:xfrm>
        </p:grpSpPr>
        <p:sp>
          <p:nvSpPr>
            <p:cNvPr id="10" name="object 10"/>
            <p:cNvSpPr/>
            <p:nvPr/>
          </p:nvSpPr>
          <p:spPr>
            <a:xfrm>
              <a:off x="409308" y="5792676"/>
              <a:ext cx="4183379" cy="10795"/>
            </a:xfrm>
            <a:custGeom>
              <a:avLst/>
              <a:gdLst/>
              <a:ahLst/>
              <a:cxnLst/>
              <a:rect l="l" t="t" r="r" b="b"/>
              <a:pathLst>
                <a:path w="4183379" h="10795">
                  <a:moveTo>
                    <a:pt x="4183126" y="0"/>
                  </a:moveTo>
                  <a:lnTo>
                    <a:pt x="0" y="0"/>
                  </a:lnTo>
                  <a:lnTo>
                    <a:pt x="0" y="10753"/>
                  </a:lnTo>
                  <a:lnTo>
                    <a:pt x="4183126" y="10753"/>
                  </a:lnTo>
                  <a:lnTo>
                    <a:pt x="4183126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9308" y="5792676"/>
              <a:ext cx="4183379" cy="10795"/>
            </a:xfrm>
            <a:custGeom>
              <a:avLst/>
              <a:gdLst/>
              <a:ahLst/>
              <a:cxnLst/>
              <a:rect l="l" t="t" r="r" b="b"/>
              <a:pathLst>
                <a:path w="4183379" h="10795">
                  <a:moveTo>
                    <a:pt x="0" y="10753"/>
                  </a:moveTo>
                  <a:lnTo>
                    <a:pt x="4183126" y="10753"/>
                  </a:lnTo>
                  <a:lnTo>
                    <a:pt x="4183126" y="0"/>
                  </a:lnTo>
                  <a:lnTo>
                    <a:pt x="0" y="0"/>
                  </a:lnTo>
                  <a:lnTo>
                    <a:pt x="0" y="1075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460" y="3514343"/>
              <a:ext cx="7022592" cy="1920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2092451"/>
              <a:ext cx="6870192" cy="8427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2969</Words>
  <Application>Microsoft Office PowerPoint</Application>
  <PresentationFormat>Широкоэкранный</PresentationFormat>
  <Paragraphs>219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Lucida Sans Unicode</vt:lpstr>
      <vt:lpstr>Times New Roman</vt:lpstr>
      <vt:lpstr>Trebuchet MS</vt:lpstr>
      <vt:lpstr>Wingdings</vt:lpstr>
      <vt:lpstr>Office Theme</vt:lpstr>
      <vt:lpstr>ОСОБЕННОСТИ ПОДГОТОВКИ К НАПИСАНИЮ</vt:lpstr>
      <vt:lpstr>Презентация PowerPoint</vt:lpstr>
      <vt:lpstr>ЗАДАНИЕ 13: СОЧИНЕНИЕ-РАССУЖДЕНИЕ.</vt:lpstr>
      <vt:lpstr>ИЗМЕНЕНИЯ В КИМ ОГЭ-2024 (3 ЧАСТЬ)</vt:lpstr>
      <vt:lpstr>ИЗМЕНЕНИЯ В КИМ ОГЭ-2024 (3 ЧАСТЬ)</vt:lpstr>
      <vt:lpstr>СОЧИНЕНИЕ 13.1</vt:lpstr>
      <vt:lpstr>СОЧИНЕНИЕ 13.2</vt:lpstr>
      <vt:lpstr>СОЧИНЕНИЕ 13.3</vt:lpstr>
      <vt:lpstr>ИЗМЕНЕНИЯ В КИМ ОГЭ-2024 (3 ЧАСТЬ)</vt:lpstr>
      <vt:lpstr>ЗАДАНИЕ 13.1 (СОЧИНЕНИЕ НА ЛИНГВИСТИЧЕСКУЮ ТЕМУ)</vt:lpstr>
      <vt:lpstr>ЗАДАНИЕ 13.1</vt:lpstr>
      <vt:lpstr>ЦИТАТЫ О РУССКОМ ЯЗЫКЕ</vt:lpstr>
      <vt:lpstr>Презентация PowerPoint</vt:lpstr>
      <vt:lpstr>ПРИМЕР СОЧИНЕНИЯ 13.1</vt:lpstr>
      <vt:lpstr>ЗАДАНИЕ 13.2 (СОЧИНЕНИЕ ПО ФРАЗЕ)</vt:lpstr>
      <vt:lpstr>ЧТО ТАКОЕ «СОЧИНЕНИЕ ПО ФРАЗЕ» ?</vt:lpstr>
      <vt:lpstr>ПРИМЕР СОЧИНЕНИЯ 13.2</vt:lpstr>
      <vt:lpstr>КЛИШЕ СОЧИНЕНИЯ – РАССУЖДЕНИЯ 13.2</vt:lpstr>
      <vt:lpstr>ЗАДАНИЕ 13.3 (СОЧИНЕНИЕ ПО ТЕРМИНУ)</vt:lpstr>
      <vt:lpstr>ПРИМЕР СОЧИНЕНИЯ 13.3</vt:lpstr>
      <vt:lpstr>Презентация PowerPoint</vt:lpstr>
      <vt:lpstr>Презентация PowerPoint</vt:lpstr>
      <vt:lpstr>1. ПОНЯТИЕ — это СИНОНИМ</vt:lpstr>
      <vt:lpstr>2. ПОНЯТИЕ – это ЧУВСТВО (чего?) или ЧУВСТВО, которое …</vt:lpstr>
      <vt:lpstr>3. ПОНЯТИЕ – это СПОСОБНОСТЬ/ УМЕНИЕ + глагол</vt:lpstr>
      <vt:lpstr>4. ПОНЯТИЕ – это НРАВСТВЕННОЕ / ДУШЕВНОЕ КАЧЕСТВО ЧЕЛОВЕКА</vt:lpstr>
      <vt:lpstr>6. ПОНЯТИЕ — это ТО, что / это ЧТО-ТО</vt:lpstr>
      <vt:lpstr>ИНТЕЛЛЕКТ-КАРТА</vt:lpstr>
      <vt:lpstr>ИНТЕЛЛЕКТ-КАРТА</vt:lpstr>
      <vt:lpstr>ИНТЕЛЛЕКТ-КАРТА</vt:lpstr>
      <vt:lpstr>ИНТЕЛЛЕКТ-КАРТА</vt:lpstr>
      <vt:lpstr>СИНКВЕЙН</vt:lpstr>
      <vt:lpstr>КЛАСТЕР</vt:lpstr>
      <vt:lpstr>ПРИЁМ "ОБЛАКА МЫСЛЕЙ"</vt:lpstr>
      <vt:lpstr>УСПЕХА ВАМ В ПОДГОТОВКЕ К ЭКЗАМЕНАМ!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санникова</dc:creator>
  <cp:lastModifiedBy>User</cp:lastModifiedBy>
  <cp:revision>1</cp:revision>
  <dcterms:created xsi:type="dcterms:W3CDTF">2023-12-13T08:37:00Z</dcterms:created>
  <dcterms:modified xsi:type="dcterms:W3CDTF">2023-12-13T09:28:00Z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2023-12-13T00:00:00Z</vt:filetime>
  </property>
  <property fmtid="{D5CDD505-2E9C-101B-9397-08002B2CF9AE}" pid="5" name="Producer">
    <vt:lpwstr>Microsoft® PowerPoint® 2016</vt:lpwstr>
  </property>
</Properties>
</file>