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FE3FF-E1C7-4B44-B072-0A4AE414F2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2B36E8-48E9-4865-B7BD-1C4AA59AACE8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Элементы традиционного для русской литературы эпизода дуэли</a:t>
          </a:r>
          <a:endParaRPr lang="ru-RU" dirty="0">
            <a:solidFill>
              <a:schemeClr val="bg1"/>
            </a:solidFill>
          </a:endParaRPr>
        </a:p>
      </dgm:t>
    </dgm:pt>
    <dgm:pt modelId="{3426C45A-7A6F-41E2-97D3-C3D84FB9D759}" type="parTrans" cxnId="{AD1A6AC0-5370-4B0B-9461-799B564140C8}">
      <dgm:prSet/>
      <dgm:spPr/>
      <dgm:t>
        <a:bodyPr/>
        <a:lstStyle/>
        <a:p>
          <a:endParaRPr lang="ru-RU"/>
        </a:p>
      </dgm:t>
    </dgm:pt>
    <dgm:pt modelId="{03B2002B-9A93-4248-A2CF-219A8666F33C}" type="sibTrans" cxnId="{AD1A6AC0-5370-4B0B-9461-799B564140C8}">
      <dgm:prSet/>
      <dgm:spPr/>
      <dgm:t>
        <a:bodyPr/>
        <a:lstStyle/>
        <a:p>
          <a:endParaRPr lang="ru-RU"/>
        </a:p>
      </dgm:t>
    </dgm:pt>
    <dgm:pt modelId="{73B2B7CD-B23B-41F4-BDF0-6376B22324B3}" type="asst">
      <dgm:prSet phldrT="[Текст]"/>
      <dgm:spPr/>
      <dgm:t>
        <a:bodyPr/>
        <a:lstStyle/>
        <a:p>
          <a:r>
            <a:rPr lang="ru-RU" dirty="0"/>
            <a:t>Причины дуэли</a:t>
          </a:r>
        </a:p>
      </dgm:t>
    </dgm:pt>
    <dgm:pt modelId="{9896757E-5581-4F1D-A6DF-15D09BE22EC5}" type="parTrans" cxnId="{0DBB3662-6D06-44B8-87BA-E06E9D778F39}">
      <dgm:prSet/>
      <dgm:spPr/>
      <dgm:t>
        <a:bodyPr/>
        <a:lstStyle/>
        <a:p>
          <a:endParaRPr lang="ru-RU"/>
        </a:p>
      </dgm:t>
    </dgm:pt>
    <dgm:pt modelId="{074A8816-8348-4BB8-A2AD-6446584716FC}" type="sibTrans" cxnId="{0DBB3662-6D06-44B8-87BA-E06E9D778F39}">
      <dgm:prSet/>
      <dgm:spPr/>
      <dgm:t>
        <a:bodyPr/>
        <a:lstStyle/>
        <a:p>
          <a:endParaRPr lang="ru-RU"/>
        </a:p>
      </dgm:t>
    </dgm:pt>
    <dgm:pt modelId="{F80B9F94-674B-4173-B6E9-EBFF9B0A093C}">
      <dgm:prSet phldrT="[Текст]"/>
      <dgm:spPr/>
      <dgm:t>
        <a:bodyPr/>
        <a:lstStyle/>
        <a:p>
          <a:r>
            <a:rPr lang="ru-RU" dirty="0"/>
            <a:t>Авторская интонация </a:t>
          </a:r>
        </a:p>
      </dgm:t>
    </dgm:pt>
    <dgm:pt modelId="{DAFBF809-8142-4316-A809-191768E75F2A}" type="parTrans" cxnId="{2CF81933-3154-4B0C-A464-D747CFF99B4B}">
      <dgm:prSet/>
      <dgm:spPr/>
      <dgm:t>
        <a:bodyPr/>
        <a:lstStyle/>
        <a:p>
          <a:endParaRPr lang="ru-RU"/>
        </a:p>
      </dgm:t>
    </dgm:pt>
    <dgm:pt modelId="{533A3EAD-EE32-4C3E-BC4B-65F4FE649609}" type="sibTrans" cxnId="{2CF81933-3154-4B0C-A464-D747CFF99B4B}">
      <dgm:prSet/>
      <dgm:spPr/>
      <dgm:t>
        <a:bodyPr/>
        <a:lstStyle/>
        <a:p>
          <a:endParaRPr lang="ru-RU"/>
        </a:p>
      </dgm:t>
    </dgm:pt>
    <dgm:pt modelId="{FBD3A1E9-CDA2-44C7-AFE4-7A9BE0849893}">
      <dgm:prSet phldrT="[Текст]"/>
      <dgm:spPr/>
      <dgm:t>
        <a:bodyPr/>
        <a:lstStyle/>
        <a:p>
          <a:r>
            <a:rPr lang="ru-RU" dirty="0"/>
            <a:t>Ход дуэли</a:t>
          </a:r>
        </a:p>
      </dgm:t>
    </dgm:pt>
    <dgm:pt modelId="{9F3802EF-DFF4-44A6-9FF2-E5322832E3F5}" type="parTrans" cxnId="{362123EB-C987-415D-8C73-D665C9FB1067}">
      <dgm:prSet/>
      <dgm:spPr/>
      <dgm:t>
        <a:bodyPr/>
        <a:lstStyle/>
        <a:p>
          <a:endParaRPr lang="ru-RU"/>
        </a:p>
      </dgm:t>
    </dgm:pt>
    <dgm:pt modelId="{9C2901A0-F1DA-4D84-ACE4-66CCDC7E27CF}" type="sibTrans" cxnId="{362123EB-C987-415D-8C73-D665C9FB1067}">
      <dgm:prSet/>
      <dgm:spPr/>
      <dgm:t>
        <a:bodyPr/>
        <a:lstStyle/>
        <a:p>
          <a:endParaRPr lang="ru-RU"/>
        </a:p>
      </dgm:t>
    </dgm:pt>
    <dgm:pt modelId="{9B65199A-E122-49CF-AB1A-972677BC8A4A}">
      <dgm:prSet phldrT="[Текст]"/>
      <dgm:spPr/>
      <dgm:t>
        <a:bodyPr/>
        <a:lstStyle/>
        <a:p>
          <a:r>
            <a:rPr lang="ru-RU" dirty="0"/>
            <a:t>Результат дуэли </a:t>
          </a:r>
        </a:p>
      </dgm:t>
    </dgm:pt>
    <dgm:pt modelId="{C52B292B-8D82-45EA-B538-968966E18632}" type="parTrans" cxnId="{139971F8-0BA1-4D9C-BE8B-B8E461F3D1C1}">
      <dgm:prSet/>
      <dgm:spPr/>
      <dgm:t>
        <a:bodyPr/>
        <a:lstStyle/>
        <a:p>
          <a:endParaRPr lang="ru-RU"/>
        </a:p>
      </dgm:t>
    </dgm:pt>
    <dgm:pt modelId="{B76F1F8A-6791-449C-80EE-1C2D647FD00A}" type="sibTrans" cxnId="{139971F8-0BA1-4D9C-BE8B-B8E461F3D1C1}">
      <dgm:prSet/>
      <dgm:spPr/>
      <dgm:t>
        <a:bodyPr/>
        <a:lstStyle/>
        <a:p>
          <a:endParaRPr lang="ru-RU"/>
        </a:p>
      </dgm:t>
    </dgm:pt>
    <dgm:pt modelId="{8A7F9EFB-5C9D-42F2-A1D8-F79558A2E5D8}" type="asst">
      <dgm:prSet phldrT="[Текст]"/>
      <dgm:spPr/>
      <dgm:t>
        <a:bodyPr/>
        <a:lstStyle/>
        <a:p>
          <a:r>
            <a:rPr lang="ru-RU" dirty="0"/>
            <a:t>Вывод, который сделал  каждый герой после дуэли</a:t>
          </a:r>
        </a:p>
      </dgm:t>
    </dgm:pt>
    <dgm:pt modelId="{6E17159B-7B24-48C4-993E-10293753DA05}" type="parTrans" cxnId="{7F0C4B04-DCC6-4E54-BCD5-BC05816DF071}">
      <dgm:prSet/>
      <dgm:spPr/>
      <dgm:t>
        <a:bodyPr/>
        <a:lstStyle/>
        <a:p>
          <a:endParaRPr lang="ru-RU"/>
        </a:p>
      </dgm:t>
    </dgm:pt>
    <dgm:pt modelId="{D3D8AD29-919C-4194-8B15-0FA6578DA7A4}" type="sibTrans" cxnId="{7F0C4B04-DCC6-4E54-BCD5-BC05816DF071}">
      <dgm:prSet/>
      <dgm:spPr/>
      <dgm:t>
        <a:bodyPr/>
        <a:lstStyle/>
        <a:p>
          <a:endParaRPr lang="ru-RU"/>
        </a:p>
      </dgm:t>
    </dgm:pt>
    <dgm:pt modelId="{E0B9DF45-D977-4587-A785-7CA585A3AD57}" type="pres">
      <dgm:prSet presAssocID="{F6BFE3FF-E1C7-4B44-B072-0A4AE414F2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A97B00-7343-415C-9146-97D7C7925951}" type="pres">
      <dgm:prSet presAssocID="{CB2B36E8-48E9-4865-B7BD-1C4AA59AACE8}" presName="hierRoot1" presStyleCnt="0">
        <dgm:presLayoutVars>
          <dgm:hierBranch val="init"/>
        </dgm:presLayoutVars>
      </dgm:prSet>
      <dgm:spPr/>
    </dgm:pt>
    <dgm:pt modelId="{5A6B8ABC-9D75-4D43-A3C2-E2F783CD984E}" type="pres">
      <dgm:prSet presAssocID="{CB2B36E8-48E9-4865-B7BD-1C4AA59AACE8}" presName="rootComposite1" presStyleCnt="0"/>
      <dgm:spPr/>
    </dgm:pt>
    <dgm:pt modelId="{61EA1144-0449-4DC2-AE41-0F1BC4794B9E}" type="pres">
      <dgm:prSet presAssocID="{CB2B36E8-48E9-4865-B7BD-1C4AA59AACE8}" presName="rootText1" presStyleLbl="node0" presStyleIdx="0" presStyleCnt="1">
        <dgm:presLayoutVars>
          <dgm:chPref val="3"/>
        </dgm:presLayoutVars>
      </dgm:prSet>
      <dgm:spPr/>
    </dgm:pt>
    <dgm:pt modelId="{C2E38C8E-D7A7-4262-8342-542862CAE25A}" type="pres">
      <dgm:prSet presAssocID="{CB2B36E8-48E9-4865-B7BD-1C4AA59AACE8}" presName="rootConnector1" presStyleLbl="node1" presStyleIdx="0" presStyleCnt="0"/>
      <dgm:spPr/>
    </dgm:pt>
    <dgm:pt modelId="{0D1C9A5E-7058-4984-83B1-DEAF3A61D01E}" type="pres">
      <dgm:prSet presAssocID="{CB2B36E8-48E9-4865-B7BD-1C4AA59AACE8}" presName="hierChild2" presStyleCnt="0"/>
      <dgm:spPr/>
    </dgm:pt>
    <dgm:pt modelId="{27BC86FE-620D-4ECE-960D-5420D307F926}" type="pres">
      <dgm:prSet presAssocID="{DAFBF809-8142-4316-A809-191768E75F2A}" presName="Name37" presStyleLbl="parChTrans1D2" presStyleIdx="0" presStyleCnt="5"/>
      <dgm:spPr/>
    </dgm:pt>
    <dgm:pt modelId="{8BD07163-C7B1-465A-B620-9720D73C46A6}" type="pres">
      <dgm:prSet presAssocID="{F80B9F94-674B-4173-B6E9-EBFF9B0A093C}" presName="hierRoot2" presStyleCnt="0">
        <dgm:presLayoutVars>
          <dgm:hierBranch val="init"/>
        </dgm:presLayoutVars>
      </dgm:prSet>
      <dgm:spPr/>
    </dgm:pt>
    <dgm:pt modelId="{BABD1867-9EF7-4369-966F-B57F11C09C37}" type="pres">
      <dgm:prSet presAssocID="{F80B9F94-674B-4173-B6E9-EBFF9B0A093C}" presName="rootComposite" presStyleCnt="0"/>
      <dgm:spPr/>
    </dgm:pt>
    <dgm:pt modelId="{E9A480AC-76AE-4A4F-977A-A20EC3994A1F}" type="pres">
      <dgm:prSet presAssocID="{F80B9F94-674B-4173-B6E9-EBFF9B0A093C}" presName="rootText" presStyleLbl="node2" presStyleIdx="0" presStyleCnt="3">
        <dgm:presLayoutVars>
          <dgm:chPref val="3"/>
        </dgm:presLayoutVars>
      </dgm:prSet>
      <dgm:spPr/>
    </dgm:pt>
    <dgm:pt modelId="{90193A8E-36BC-4303-9E94-EC22415449DC}" type="pres">
      <dgm:prSet presAssocID="{F80B9F94-674B-4173-B6E9-EBFF9B0A093C}" presName="rootConnector" presStyleLbl="node2" presStyleIdx="0" presStyleCnt="3"/>
      <dgm:spPr/>
    </dgm:pt>
    <dgm:pt modelId="{B8F8FEF2-73A3-4D9D-BC05-FD85726048F3}" type="pres">
      <dgm:prSet presAssocID="{F80B9F94-674B-4173-B6E9-EBFF9B0A093C}" presName="hierChild4" presStyleCnt="0"/>
      <dgm:spPr/>
    </dgm:pt>
    <dgm:pt modelId="{4582BBA8-6745-4D23-AE0C-323524EA3F05}" type="pres">
      <dgm:prSet presAssocID="{F80B9F94-674B-4173-B6E9-EBFF9B0A093C}" presName="hierChild5" presStyleCnt="0"/>
      <dgm:spPr/>
    </dgm:pt>
    <dgm:pt modelId="{329BA3A4-5F73-4E0F-8527-30418740C305}" type="pres">
      <dgm:prSet presAssocID="{9F3802EF-DFF4-44A6-9FF2-E5322832E3F5}" presName="Name37" presStyleLbl="parChTrans1D2" presStyleIdx="1" presStyleCnt="5"/>
      <dgm:spPr/>
    </dgm:pt>
    <dgm:pt modelId="{A1CFBC83-83B1-44A5-BFB7-E37F7263DBF2}" type="pres">
      <dgm:prSet presAssocID="{FBD3A1E9-CDA2-44C7-AFE4-7A9BE0849893}" presName="hierRoot2" presStyleCnt="0">
        <dgm:presLayoutVars>
          <dgm:hierBranch val="init"/>
        </dgm:presLayoutVars>
      </dgm:prSet>
      <dgm:spPr/>
    </dgm:pt>
    <dgm:pt modelId="{C7D52283-EA9C-477A-99C8-0A2F26A79C09}" type="pres">
      <dgm:prSet presAssocID="{FBD3A1E9-CDA2-44C7-AFE4-7A9BE0849893}" presName="rootComposite" presStyleCnt="0"/>
      <dgm:spPr/>
    </dgm:pt>
    <dgm:pt modelId="{DFD5EAA1-7AD4-4A8C-A1C6-F16F07057291}" type="pres">
      <dgm:prSet presAssocID="{FBD3A1E9-CDA2-44C7-AFE4-7A9BE0849893}" presName="rootText" presStyleLbl="node2" presStyleIdx="1" presStyleCnt="3">
        <dgm:presLayoutVars>
          <dgm:chPref val="3"/>
        </dgm:presLayoutVars>
      </dgm:prSet>
      <dgm:spPr/>
    </dgm:pt>
    <dgm:pt modelId="{CD8B3615-C5CA-46DE-898C-26F78F1C780A}" type="pres">
      <dgm:prSet presAssocID="{FBD3A1E9-CDA2-44C7-AFE4-7A9BE0849893}" presName="rootConnector" presStyleLbl="node2" presStyleIdx="1" presStyleCnt="3"/>
      <dgm:spPr/>
    </dgm:pt>
    <dgm:pt modelId="{BFC09434-0141-4698-B0E2-41D189E18DD3}" type="pres">
      <dgm:prSet presAssocID="{FBD3A1E9-CDA2-44C7-AFE4-7A9BE0849893}" presName="hierChild4" presStyleCnt="0"/>
      <dgm:spPr/>
    </dgm:pt>
    <dgm:pt modelId="{395E0BAC-443F-42DC-9DB4-7F474F286640}" type="pres">
      <dgm:prSet presAssocID="{FBD3A1E9-CDA2-44C7-AFE4-7A9BE0849893}" presName="hierChild5" presStyleCnt="0"/>
      <dgm:spPr/>
    </dgm:pt>
    <dgm:pt modelId="{A106F409-F4AC-4346-BEA4-FADFDA54E2BA}" type="pres">
      <dgm:prSet presAssocID="{C52B292B-8D82-45EA-B538-968966E18632}" presName="Name37" presStyleLbl="parChTrans1D2" presStyleIdx="2" presStyleCnt="5"/>
      <dgm:spPr/>
    </dgm:pt>
    <dgm:pt modelId="{BA3F253F-2004-4BD8-9424-AFFB18CD15DD}" type="pres">
      <dgm:prSet presAssocID="{9B65199A-E122-49CF-AB1A-972677BC8A4A}" presName="hierRoot2" presStyleCnt="0">
        <dgm:presLayoutVars>
          <dgm:hierBranch val="init"/>
        </dgm:presLayoutVars>
      </dgm:prSet>
      <dgm:spPr/>
    </dgm:pt>
    <dgm:pt modelId="{DAE8636C-8664-4B9C-8391-43E8DBD4E00C}" type="pres">
      <dgm:prSet presAssocID="{9B65199A-E122-49CF-AB1A-972677BC8A4A}" presName="rootComposite" presStyleCnt="0"/>
      <dgm:spPr/>
    </dgm:pt>
    <dgm:pt modelId="{ADC1FDCA-7CC0-46FA-AA04-C8E7B82D2306}" type="pres">
      <dgm:prSet presAssocID="{9B65199A-E122-49CF-AB1A-972677BC8A4A}" presName="rootText" presStyleLbl="node2" presStyleIdx="2" presStyleCnt="3">
        <dgm:presLayoutVars>
          <dgm:chPref val="3"/>
        </dgm:presLayoutVars>
      </dgm:prSet>
      <dgm:spPr/>
    </dgm:pt>
    <dgm:pt modelId="{D012AB49-65AC-4131-9E36-556F7D4D1825}" type="pres">
      <dgm:prSet presAssocID="{9B65199A-E122-49CF-AB1A-972677BC8A4A}" presName="rootConnector" presStyleLbl="node2" presStyleIdx="2" presStyleCnt="3"/>
      <dgm:spPr/>
    </dgm:pt>
    <dgm:pt modelId="{4D35C1CC-FB26-4DB8-B5FA-8F9046085A09}" type="pres">
      <dgm:prSet presAssocID="{9B65199A-E122-49CF-AB1A-972677BC8A4A}" presName="hierChild4" presStyleCnt="0"/>
      <dgm:spPr/>
    </dgm:pt>
    <dgm:pt modelId="{876E1218-0E97-44E0-A4C0-DB951B1FB05D}" type="pres">
      <dgm:prSet presAssocID="{9B65199A-E122-49CF-AB1A-972677BC8A4A}" presName="hierChild5" presStyleCnt="0"/>
      <dgm:spPr/>
    </dgm:pt>
    <dgm:pt modelId="{05EC36AC-D548-446D-AE85-4DAA34182037}" type="pres">
      <dgm:prSet presAssocID="{CB2B36E8-48E9-4865-B7BD-1C4AA59AACE8}" presName="hierChild3" presStyleCnt="0"/>
      <dgm:spPr/>
    </dgm:pt>
    <dgm:pt modelId="{F0683CA6-2E5C-473D-A581-C94F5BE0BD84}" type="pres">
      <dgm:prSet presAssocID="{9896757E-5581-4F1D-A6DF-15D09BE22EC5}" presName="Name111" presStyleLbl="parChTrans1D2" presStyleIdx="3" presStyleCnt="5"/>
      <dgm:spPr/>
    </dgm:pt>
    <dgm:pt modelId="{A435C64F-A8F2-4732-B31E-1F412C909640}" type="pres">
      <dgm:prSet presAssocID="{73B2B7CD-B23B-41F4-BDF0-6376B22324B3}" presName="hierRoot3" presStyleCnt="0">
        <dgm:presLayoutVars>
          <dgm:hierBranch val="init"/>
        </dgm:presLayoutVars>
      </dgm:prSet>
      <dgm:spPr/>
    </dgm:pt>
    <dgm:pt modelId="{3CDCC0B8-17C2-4056-B471-AA2135599F96}" type="pres">
      <dgm:prSet presAssocID="{73B2B7CD-B23B-41F4-BDF0-6376B22324B3}" presName="rootComposite3" presStyleCnt="0"/>
      <dgm:spPr/>
    </dgm:pt>
    <dgm:pt modelId="{D53A7C5C-52EB-43E0-93CC-7DE9B9C19872}" type="pres">
      <dgm:prSet presAssocID="{73B2B7CD-B23B-41F4-BDF0-6376B22324B3}" presName="rootText3" presStyleLbl="asst1" presStyleIdx="0" presStyleCnt="2">
        <dgm:presLayoutVars>
          <dgm:chPref val="3"/>
        </dgm:presLayoutVars>
      </dgm:prSet>
      <dgm:spPr/>
    </dgm:pt>
    <dgm:pt modelId="{00A0EA67-AF90-4B5F-B06C-29E5D275FAFF}" type="pres">
      <dgm:prSet presAssocID="{73B2B7CD-B23B-41F4-BDF0-6376B22324B3}" presName="rootConnector3" presStyleLbl="asst1" presStyleIdx="0" presStyleCnt="2"/>
      <dgm:spPr/>
    </dgm:pt>
    <dgm:pt modelId="{EE7E6B42-2ADF-4024-9402-EFC7C03BAB74}" type="pres">
      <dgm:prSet presAssocID="{73B2B7CD-B23B-41F4-BDF0-6376B22324B3}" presName="hierChild6" presStyleCnt="0"/>
      <dgm:spPr/>
    </dgm:pt>
    <dgm:pt modelId="{CAAFDBE6-5B52-4DBA-A204-04677FA5CD3E}" type="pres">
      <dgm:prSet presAssocID="{73B2B7CD-B23B-41F4-BDF0-6376B22324B3}" presName="hierChild7" presStyleCnt="0"/>
      <dgm:spPr/>
    </dgm:pt>
    <dgm:pt modelId="{310D89CF-4506-4430-A06A-E7441C727AAE}" type="pres">
      <dgm:prSet presAssocID="{6E17159B-7B24-48C4-993E-10293753DA05}" presName="Name111" presStyleLbl="parChTrans1D2" presStyleIdx="4" presStyleCnt="5"/>
      <dgm:spPr/>
    </dgm:pt>
    <dgm:pt modelId="{F4D27246-CA4B-4886-A27F-0189EF51E290}" type="pres">
      <dgm:prSet presAssocID="{8A7F9EFB-5C9D-42F2-A1D8-F79558A2E5D8}" presName="hierRoot3" presStyleCnt="0">
        <dgm:presLayoutVars>
          <dgm:hierBranch val="init"/>
        </dgm:presLayoutVars>
      </dgm:prSet>
      <dgm:spPr/>
    </dgm:pt>
    <dgm:pt modelId="{D34C9F08-37EE-4675-97FD-B6AC830363E8}" type="pres">
      <dgm:prSet presAssocID="{8A7F9EFB-5C9D-42F2-A1D8-F79558A2E5D8}" presName="rootComposite3" presStyleCnt="0"/>
      <dgm:spPr/>
    </dgm:pt>
    <dgm:pt modelId="{6BE854E9-A0E9-47B9-99FA-59BB48575037}" type="pres">
      <dgm:prSet presAssocID="{8A7F9EFB-5C9D-42F2-A1D8-F79558A2E5D8}" presName="rootText3" presStyleLbl="asst1" presStyleIdx="1" presStyleCnt="2">
        <dgm:presLayoutVars>
          <dgm:chPref val="3"/>
        </dgm:presLayoutVars>
      </dgm:prSet>
      <dgm:spPr/>
    </dgm:pt>
    <dgm:pt modelId="{AB88CE3A-62FA-4264-BF5B-85C25585C5C1}" type="pres">
      <dgm:prSet presAssocID="{8A7F9EFB-5C9D-42F2-A1D8-F79558A2E5D8}" presName="rootConnector3" presStyleLbl="asst1" presStyleIdx="1" presStyleCnt="2"/>
      <dgm:spPr/>
    </dgm:pt>
    <dgm:pt modelId="{76AEAEB5-849B-4189-90D7-47A6B6BD2B62}" type="pres">
      <dgm:prSet presAssocID="{8A7F9EFB-5C9D-42F2-A1D8-F79558A2E5D8}" presName="hierChild6" presStyleCnt="0"/>
      <dgm:spPr/>
    </dgm:pt>
    <dgm:pt modelId="{2312B143-979C-498A-B919-361C3FAFFF77}" type="pres">
      <dgm:prSet presAssocID="{8A7F9EFB-5C9D-42F2-A1D8-F79558A2E5D8}" presName="hierChild7" presStyleCnt="0"/>
      <dgm:spPr/>
    </dgm:pt>
  </dgm:ptLst>
  <dgm:cxnLst>
    <dgm:cxn modelId="{7F0C4B04-DCC6-4E54-BCD5-BC05816DF071}" srcId="{CB2B36E8-48E9-4865-B7BD-1C4AA59AACE8}" destId="{8A7F9EFB-5C9D-42F2-A1D8-F79558A2E5D8}" srcOrd="1" destOrd="0" parTransId="{6E17159B-7B24-48C4-993E-10293753DA05}" sibTransId="{D3D8AD29-919C-4194-8B15-0FA6578DA7A4}"/>
    <dgm:cxn modelId="{0A77D619-826D-4765-843F-83FF691D08DE}" type="presOf" srcId="{F80B9F94-674B-4173-B6E9-EBFF9B0A093C}" destId="{90193A8E-36BC-4303-9E94-EC22415449DC}" srcOrd="1" destOrd="0" presId="urn:microsoft.com/office/officeart/2005/8/layout/orgChart1"/>
    <dgm:cxn modelId="{4AC76A1F-50A2-4D58-B7CC-33938D1F26B5}" type="presOf" srcId="{F6BFE3FF-E1C7-4B44-B072-0A4AE414F27C}" destId="{E0B9DF45-D977-4587-A785-7CA585A3AD57}" srcOrd="0" destOrd="0" presId="urn:microsoft.com/office/officeart/2005/8/layout/orgChart1"/>
    <dgm:cxn modelId="{783DDB25-7F97-4C4D-A3C4-DE1E2BD4BA57}" type="presOf" srcId="{FBD3A1E9-CDA2-44C7-AFE4-7A9BE0849893}" destId="{DFD5EAA1-7AD4-4A8C-A1C6-F16F07057291}" srcOrd="0" destOrd="0" presId="urn:microsoft.com/office/officeart/2005/8/layout/orgChart1"/>
    <dgm:cxn modelId="{2CF81933-3154-4B0C-A464-D747CFF99B4B}" srcId="{CB2B36E8-48E9-4865-B7BD-1C4AA59AACE8}" destId="{F80B9F94-674B-4173-B6E9-EBFF9B0A093C}" srcOrd="2" destOrd="0" parTransId="{DAFBF809-8142-4316-A809-191768E75F2A}" sibTransId="{533A3EAD-EE32-4C3E-BC4B-65F4FE649609}"/>
    <dgm:cxn modelId="{221E235B-B2E7-4CE6-9511-4313C4D7AA05}" type="presOf" srcId="{73B2B7CD-B23B-41F4-BDF0-6376B22324B3}" destId="{D53A7C5C-52EB-43E0-93CC-7DE9B9C19872}" srcOrd="0" destOrd="0" presId="urn:microsoft.com/office/officeart/2005/8/layout/orgChart1"/>
    <dgm:cxn modelId="{3404225E-2549-492B-9CA9-8B40F0FEE2BA}" type="presOf" srcId="{F80B9F94-674B-4173-B6E9-EBFF9B0A093C}" destId="{E9A480AC-76AE-4A4F-977A-A20EC3994A1F}" srcOrd="0" destOrd="0" presId="urn:microsoft.com/office/officeart/2005/8/layout/orgChart1"/>
    <dgm:cxn modelId="{0DBB3662-6D06-44B8-87BA-E06E9D778F39}" srcId="{CB2B36E8-48E9-4865-B7BD-1C4AA59AACE8}" destId="{73B2B7CD-B23B-41F4-BDF0-6376B22324B3}" srcOrd="0" destOrd="0" parTransId="{9896757E-5581-4F1D-A6DF-15D09BE22EC5}" sibTransId="{074A8816-8348-4BB8-A2AD-6446584716FC}"/>
    <dgm:cxn modelId="{AB27B264-AFED-4DE7-83BC-4AF8AC8E6135}" type="presOf" srcId="{CB2B36E8-48E9-4865-B7BD-1C4AA59AACE8}" destId="{C2E38C8E-D7A7-4262-8342-542862CAE25A}" srcOrd="1" destOrd="0" presId="urn:microsoft.com/office/officeart/2005/8/layout/orgChart1"/>
    <dgm:cxn modelId="{F2BA7668-06A0-467C-9F7A-6A368B09EDE3}" type="presOf" srcId="{CB2B36E8-48E9-4865-B7BD-1C4AA59AACE8}" destId="{61EA1144-0449-4DC2-AE41-0F1BC4794B9E}" srcOrd="0" destOrd="0" presId="urn:microsoft.com/office/officeart/2005/8/layout/orgChart1"/>
    <dgm:cxn modelId="{F9BF3D90-16BC-45C4-9478-A7AAB23461DC}" type="presOf" srcId="{9B65199A-E122-49CF-AB1A-972677BC8A4A}" destId="{ADC1FDCA-7CC0-46FA-AA04-C8E7B82D2306}" srcOrd="0" destOrd="0" presId="urn:microsoft.com/office/officeart/2005/8/layout/orgChart1"/>
    <dgm:cxn modelId="{7919C2A4-CA09-462E-9343-BC61043F7466}" type="presOf" srcId="{9896757E-5581-4F1D-A6DF-15D09BE22EC5}" destId="{F0683CA6-2E5C-473D-A581-C94F5BE0BD84}" srcOrd="0" destOrd="0" presId="urn:microsoft.com/office/officeart/2005/8/layout/orgChart1"/>
    <dgm:cxn modelId="{5400CCBB-DA67-4189-A697-DDA8C51F46A0}" type="presOf" srcId="{9F3802EF-DFF4-44A6-9FF2-E5322832E3F5}" destId="{329BA3A4-5F73-4E0F-8527-30418740C305}" srcOrd="0" destOrd="0" presId="urn:microsoft.com/office/officeart/2005/8/layout/orgChart1"/>
    <dgm:cxn modelId="{AD1A6AC0-5370-4B0B-9461-799B564140C8}" srcId="{F6BFE3FF-E1C7-4B44-B072-0A4AE414F27C}" destId="{CB2B36E8-48E9-4865-B7BD-1C4AA59AACE8}" srcOrd="0" destOrd="0" parTransId="{3426C45A-7A6F-41E2-97D3-C3D84FB9D759}" sibTransId="{03B2002B-9A93-4248-A2CF-219A8666F33C}"/>
    <dgm:cxn modelId="{BDE82DC4-D87A-4CED-8392-C56301BB01F3}" type="presOf" srcId="{73B2B7CD-B23B-41F4-BDF0-6376B22324B3}" destId="{00A0EA67-AF90-4B5F-B06C-29E5D275FAFF}" srcOrd="1" destOrd="0" presId="urn:microsoft.com/office/officeart/2005/8/layout/orgChart1"/>
    <dgm:cxn modelId="{91A692C6-97BB-49F7-9ADF-3E6953868B8C}" type="presOf" srcId="{8A7F9EFB-5C9D-42F2-A1D8-F79558A2E5D8}" destId="{6BE854E9-A0E9-47B9-99FA-59BB48575037}" srcOrd="0" destOrd="0" presId="urn:microsoft.com/office/officeart/2005/8/layout/orgChart1"/>
    <dgm:cxn modelId="{8F56E7DC-FE7C-4350-8251-43A07C6DD824}" type="presOf" srcId="{9B65199A-E122-49CF-AB1A-972677BC8A4A}" destId="{D012AB49-65AC-4131-9E36-556F7D4D1825}" srcOrd="1" destOrd="0" presId="urn:microsoft.com/office/officeart/2005/8/layout/orgChart1"/>
    <dgm:cxn modelId="{114B9AE6-9958-4233-93C4-7F00E4826066}" type="presOf" srcId="{8A7F9EFB-5C9D-42F2-A1D8-F79558A2E5D8}" destId="{AB88CE3A-62FA-4264-BF5B-85C25585C5C1}" srcOrd="1" destOrd="0" presId="urn:microsoft.com/office/officeart/2005/8/layout/orgChart1"/>
    <dgm:cxn modelId="{87D1D5EA-E0A2-403E-B740-EE3F42A5229D}" type="presOf" srcId="{FBD3A1E9-CDA2-44C7-AFE4-7A9BE0849893}" destId="{CD8B3615-C5CA-46DE-898C-26F78F1C780A}" srcOrd="1" destOrd="0" presId="urn:microsoft.com/office/officeart/2005/8/layout/orgChart1"/>
    <dgm:cxn modelId="{362123EB-C987-415D-8C73-D665C9FB1067}" srcId="{CB2B36E8-48E9-4865-B7BD-1C4AA59AACE8}" destId="{FBD3A1E9-CDA2-44C7-AFE4-7A9BE0849893}" srcOrd="3" destOrd="0" parTransId="{9F3802EF-DFF4-44A6-9FF2-E5322832E3F5}" sibTransId="{9C2901A0-F1DA-4D84-ACE4-66CCDC7E27CF}"/>
    <dgm:cxn modelId="{AA085CEE-F041-463B-8191-13CEE715CB9D}" type="presOf" srcId="{6E17159B-7B24-48C4-993E-10293753DA05}" destId="{310D89CF-4506-4430-A06A-E7441C727AAE}" srcOrd="0" destOrd="0" presId="urn:microsoft.com/office/officeart/2005/8/layout/orgChart1"/>
    <dgm:cxn modelId="{139971F8-0BA1-4D9C-BE8B-B8E461F3D1C1}" srcId="{CB2B36E8-48E9-4865-B7BD-1C4AA59AACE8}" destId="{9B65199A-E122-49CF-AB1A-972677BC8A4A}" srcOrd="4" destOrd="0" parTransId="{C52B292B-8D82-45EA-B538-968966E18632}" sibTransId="{B76F1F8A-6791-449C-80EE-1C2D647FD00A}"/>
    <dgm:cxn modelId="{EDAAABF8-CC24-4532-B1CB-3D100F1459CB}" type="presOf" srcId="{C52B292B-8D82-45EA-B538-968966E18632}" destId="{A106F409-F4AC-4346-BEA4-FADFDA54E2BA}" srcOrd="0" destOrd="0" presId="urn:microsoft.com/office/officeart/2005/8/layout/orgChart1"/>
    <dgm:cxn modelId="{EF9223FC-F4F0-47F2-8DFB-F671DCD2BBA5}" type="presOf" srcId="{DAFBF809-8142-4316-A809-191768E75F2A}" destId="{27BC86FE-620D-4ECE-960D-5420D307F926}" srcOrd="0" destOrd="0" presId="urn:microsoft.com/office/officeart/2005/8/layout/orgChart1"/>
    <dgm:cxn modelId="{F05A44DC-F6BA-49BC-B7C0-256C9B63CE5E}" type="presParOf" srcId="{E0B9DF45-D977-4587-A785-7CA585A3AD57}" destId="{EDA97B00-7343-415C-9146-97D7C7925951}" srcOrd="0" destOrd="0" presId="urn:microsoft.com/office/officeart/2005/8/layout/orgChart1"/>
    <dgm:cxn modelId="{6DC79D79-CC9A-4406-B970-F33AB0CB45F6}" type="presParOf" srcId="{EDA97B00-7343-415C-9146-97D7C7925951}" destId="{5A6B8ABC-9D75-4D43-A3C2-E2F783CD984E}" srcOrd="0" destOrd="0" presId="urn:microsoft.com/office/officeart/2005/8/layout/orgChart1"/>
    <dgm:cxn modelId="{4B103D11-BC5F-417C-A1E9-40026205764A}" type="presParOf" srcId="{5A6B8ABC-9D75-4D43-A3C2-E2F783CD984E}" destId="{61EA1144-0449-4DC2-AE41-0F1BC4794B9E}" srcOrd="0" destOrd="0" presId="urn:microsoft.com/office/officeart/2005/8/layout/orgChart1"/>
    <dgm:cxn modelId="{66833E23-DD55-4F36-B132-A063824761B3}" type="presParOf" srcId="{5A6B8ABC-9D75-4D43-A3C2-E2F783CD984E}" destId="{C2E38C8E-D7A7-4262-8342-542862CAE25A}" srcOrd="1" destOrd="0" presId="urn:microsoft.com/office/officeart/2005/8/layout/orgChart1"/>
    <dgm:cxn modelId="{CF864950-170F-4203-ABF9-AFB3C8159E3E}" type="presParOf" srcId="{EDA97B00-7343-415C-9146-97D7C7925951}" destId="{0D1C9A5E-7058-4984-83B1-DEAF3A61D01E}" srcOrd="1" destOrd="0" presId="urn:microsoft.com/office/officeart/2005/8/layout/orgChart1"/>
    <dgm:cxn modelId="{011C7651-2EF8-48F8-AD76-E98A6B93C7F3}" type="presParOf" srcId="{0D1C9A5E-7058-4984-83B1-DEAF3A61D01E}" destId="{27BC86FE-620D-4ECE-960D-5420D307F926}" srcOrd="0" destOrd="0" presId="urn:microsoft.com/office/officeart/2005/8/layout/orgChart1"/>
    <dgm:cxn modelId="{ECF521CC-4D2B-4702-BB56-5AC66C2E1DD2}" type="presParOf" srcId="{0D1C9A5E-7058-4984-83B1-DEAF3A61D01E}" destId="{8BD07163-C7B1-465A-B620-9720D73C46A6}" srcOrd="1" destOrd="0" presId="urn:microsoft.com/office/officeart/2005/8/layout/orgChart1"/>
    <dgm:cxn modelId="{71927D7A-AC18-4705-A751-14D262FF3FAF}" type="presParOf" srcId="{8BD07163-C7B1-465A-B620-9720D73C46A6}" destId="{BABD1867-9EF7-4369-966F-B57F11C09C37}" srcOrd="0" destOrd="0" presId="urn:microsoft.com/office/officeart/2005/8/layout/orgChart1"/>
    <dgm:cxn modelId="{F965E128-CFD1-4BAF-B257-D721784A0077}" type="presParOf" srcId="{BABD1867-9EF7-4369-966F-B57F11C09C37}" destId="{E9A480AC-76AE-4A4F-977A-A20EC3994A1F}" srcOrd="0" destOrd="0" presId="urn:microsoft.com/office/officeart/2005/8/layout/orgChart1"/>
    <dgm:cxn modelId="{2B2670CF-A735-4FAB-8EEB-D0190DBACE6B}" type="presParOf" srcId="{BABD1867-9EF7-4369-966F-B57F11C09C37}" destId="{90193A8E-36BC-4303-9E94-EC22415449DC}" srcOrd="1" destOrd="0" presId="urn:microsoft.com/office/officeart/2005/8/layout/orgChart1"/>
    <dgm:cxn modelId="{00C2A8DD-8229-4E2D-8C03-228E021F8F95}" type="presParOf" srcId="{8BD07163-C7B1-465A-B620-9720D73C46A6}" destId="{B8F8FEF2-73A3-4D9D-BC05-FD85726048F3}" srcOrd="1" destOrd="0" presId="urn:microsoft.com/office/officeart/2005/8/layout/orgChart1"/>
    <dgm:cxn modelId="{D03593C5-B943-4376-B82B-198DFBE56B97}" type="presParOf" srcId="{8BD07163-C7B1-465A-B620-9720D73C46A6}" destId="{4582BBA8-6745-4D23-AE0C-323524EA3F05}" srcOrd="2" destOrd="0" presId="urn:microsoft.com/office/officeart/2005/8/layout/orgChart1"/>
    <dgm:cxn modelId="{D3D06BCF-6C6C-40D6-AC5E-81507E366E56}" type="presParOf" srcId="{0D1C9A5E-7058-4984-83B1-DEAF3A61D01E}" destId="{329BA3A4-5F73-4E0F-8527-30418740C305}" srcOrd="2" destOrd="0" presId="urn:microsoft.com/office/officeart/2005/8/layout/orgChart1"/>
    <dgm:cxn modelId="{9464ED81-A7C0-4E03-A096-EEB579CB23B0}" type="presParOf" srcId="{0D1C9A5E-7058-4984-83B1-DEAF3A61D01E}" destId="{A1CFBC83-83B1-44A5-BFB7-E37F7263DBF2}" srcOrd="3" destOrd="0" presId="urn:microsoft.com/office/officeart/2005/8/layout/orgChart1"/>
    <dgm:cxn modelId="{0244D259-04EC-4F28-904C-D3E4E7292963}" type="presParOf" srcId="{A1CFBC83-83B1-44A5-BFB7-E37F7263DBF2}" destId="{C7D52283-EA9C-477A-99C8-0A2F26A79C09}" srcOrd="0" destOrd="0" presId="urn:microsoft.com/office/officeart/2005/8/layout/orgChart1"/>
    <dgm:cxn modelId="{F01509AF-EA9E-4DE3-908C-A9FC76774857}" type="presParOf" srcId="{C7D52283-EA9C-477A-99C8-0A2F26A79C09}" destId="{DFD5EAA1-7AD4-4A8C-A1C6-F16F07057291}" srcOrd="0" destOrd="0" presId="urn:microsoft.com/office/officeart/2005/8/layout/orgChart1"/>
    <dgm:cxn modelId="{24C1039F-20B6-4073-9FCB-E6A05146C6EE}" type="presParOf" srcId="{C7D52283-EA9C-477A-99C8-0A2F26A79C09}" destId="{CD8B3615-C5CA-46DE-898C-26F78F1C780A}" srcOrd="1" destOrd="0" presId="urn:microsoft.com/office/officeart/2005/8/layout/orgChart1"/>
    <dgm:cxn modelId="{1B516EAE-7E9E-49E3-8088-9625F2EBD86E}" type="presParOf" srcId="{A1CFBC83-83B1-44A5-BFB7-E37F7263DBF2}" destId="{BFC09434-0141-4698-B0E2-41D189E18DD3}" srcOrd="1" destOrd="0" presId="urn:microsoft.com/office/officeart/2005/8/layout/orgChart1"/>
    <dgm:cxn modelId="{969F5E0F-692B-46E9-8C1A-6F5D8D6540CE}" type="presParOf" srcId="{A1CFBC83-83B1-44A5-BFB7-E37F7263DBF2}" destId="{395E0BAC-443F-42DC-9DB4-7F474F286640}" srcOrd="2" destOrd="0" presId="urn:microsoft.com/office/officeart/2005/8/layout/orgChart1"/>
    <dgm:cxn modelId="{8BDB3F33-2AE7-42A7-8D78-42E88E644C7F}" type="presParOf" srcId="{0D1C9A5E-7058-4984-83B1-DEAF3A61D01E}" destId="{A106F409-F4AC-4346-BEA4-FADFDA54E2BA}" srcOrd="4" destOrd="0" presId="urn:microsoft.com/office/officeart/2005/8/layout/orgChart1"/>
    <dgm:cxn modelId="{5F40071C-D9B0-49DE-9CDC-BDE26A470A92}" type="presParOf" srcId="{0D1C9A5E-7058-4984-83B1-DEAF3A61D01E}" destId="{BA3F253F-2004-4BD8-9424-AFFB18CD15DD}" srcOrd="5" destOrd="0" presId="urn:microsoft.com/office/officeart/2005/8/layout/orgChart1"/>
    <dgm:cxn modelId="{C6172C5C-0D35-4A94-A790-2EDCADE8411D}" type="presParOf" srcId="{BA3F253F-2004-4BD8-9424-AFFB18CD15DD}" destId="{DAE8636C-8664-4B9C-8391-43E8DBD4E00C}" srcOrd="0" destOrd="0" presId="urn:microsoft.com/office/officeart/2005/8/layout/orgChart1"/>
    <dgm:cxn modelId="{68ACACD1-0D06-48B5-9727-55FA62672655}" type="presParOf" srcId="{DAE8636C-8664-4B9C-8391-43E8DBD4E00C}" destId="{ADC1FDCA-7CC0-46FA-AA04-C8E7B82D2306}" srcOrd="0" destOrd="0" presId="urn:microsoft.com/office/officeart/2005/8/layout/orgChart1"/>
    <dgm:cxn modelId="{01B32881-AC38-4DCF-9AF9-43CBF7D3F125}" type="presParOf" srcId="{DAE8636C-8664-4B9C-8391-43E8DBD4E00C}" destId="{D012AB49-65AC-4131-9E36-556F7D4D1825}" srcOrd="1" destOrd="0" presId="urn:microsoft.com/office/officeart/2005/8/layout/orgChart1"/>
    <dgm:cxn modelId="{550E2649-0D9C-4E23-BA11-CAC629049EC6}" type="presParOf" srcId="{BA3F253F-2004-4BD8-9424-AFFB18CD15DD}" destId="{4D35C1CC-FB26-4DB8-B5FA-8F9046085A09}" srcOrd="1" destOrd="0" presId="urn:microsoft.com/office/officeart/2005/8/layout/orgChart1"/>
    <dgm:cxn modelId="{1498F7E1-8835-4163-B99B-A05325F58CC5}" type="presParOf" srcId="{BA3F253F-2004-4BD8-9424-AFFB18CD15DD}" destId="{876E1218-0E97-44E0-A4C0-DB951B1FB05D}" srcOrd="2" destOrd="0" presId="urn:microsoft.com/office/officeart/2005/8/layout/orgChart1"/>
    <dgm:cxn modelId="{DB6763B2-22E6-486B-AFC3-30634C19045B}" type="presParOf" srcId="{EDA97B00-7343-415C-9146-97D7C7925951}" destId="{05EC36AC-D548-446D-AE85-4DAA34182037}" srcOrd="2" destOrd="0" presId="urn:microsoft.com/office/officeart/2005/8/layout/orgChart1"/>
    <dgm:cxn modelId="{C4A46414-4794-46F0-A2E2-7EC57BE788E2}" type="presParOf" srcId="{05EC36AC-D548-446D-AE85-4DAA34182037}" destId="{F0683CA6-2E5C-473D-A581-C94F5BE0BD84}" srcOrd="0" destOrd="0" presId="urn:microsoft.com/office/officeart/2005/8/layout/orgChart1"/>
    <dgm:cxn modelId="{41197E97-1D32-4E09-9A87-24831A7266BD}" type="presParOf" srcId="{05EC36AC-D548-446D-AE85-4DAA34182037}" destId="{A435C64F-A8F2-4732-B31E-1F412C909640}" srcOrd="1" destOrd="0" presId="urn:microsoft.com/office/officeart/2005/8/layout/orgChart1"/>
    <dgm:cxn modelId="{1CFD2E26-167B-4025-98D6-42301F96334A}" type="presParOf" srcId="{A435C64F-A8F2-4732-B31E-1F412C909640}" destId="{3CDCC0B8-17C2-4056-B471-AA2135599F96}" srcOrd="0" destOrd="0" presId="urn:microsoft.com/office/officeart/2005/8/layout/orgChart1"/>
    <dgm:cxn modelId="{2045BD62-5345-4F58-B48D-9BD4DF3EA324}" type="presParOf" srcId="{3CDCC0B8-17C2-4056-B471-AA2135599F96}" destId="{D53A7C5C-52EB-43E0-93CC-7DE9B9C19872}" srcOrd="0" destOrd="0" presId="urn:microsoft.com/office/officeart/2005/8/layout/orgChart1"/>
    <dgm:cxn modelId="{247B0945-52CF-4934-98C6-65F4082F660A}" type="presParOf" srcId="{3CDCC0B8-17C2-4056-B471-AA2135599F96}" destId="{00A0EA67-AF90-4B5F-B06C-29E5D275FAFF}" srcOrd="1" destOrd="0" presId="urn:microsoft.com/office/officeart/2005/8/layout/orgChart1"/>
    <dgm:cxn modelId="{1A87C662-427B-4F4D-93EF-F4E543B6F356}" type="presParOf" srcId="{A435C64F-A8F2-4732-B31E-1F412C909640}" destId="{EE7E6B42-2ADF-4024-9402-EFC7C03BAB74}" srcOrd="1" destOrd="0" presId="urn:microsoft.com/office/officeart/2005/8/layout/orgChart1"/>
    <dgm:cxn modelId="{15B72311-C87C-4E3D-9CB6-D4145AFF5156}" type="presParOf" srcId="{A435C64F-A8F2-4732-B31E-1F412C909640}" destId="{CAAFDBE6-5B52-4DBA-A204-04677FA5CD3E}" srcOrd="2" destOrd="0" presId="urn:microsoft.com/office/officeart/2005/8/layout/orgChart1"/>
    <dgm:cxn modelId="{BFF9ED03-72D4-4CC4-BF5D-930926AB1CE0}" type="presParOf" srcId="{05EC36AC-D548-446D-AE85-4DAA34182037}" destId="{310D89CF-4506-4430-A06A-E7441C727AAE}" srcOrd="2" destOrd="0" presId="urn:microsoft.com/office/officeart/2005/8/layout/orgChart1"/>
    <dgm:cxn modelId="{9878D953-2D96-45B6-910E-15340C59F174}" type="presParOf" srcId="{05EC36AC-D548-446D-AE85-4DAA34182037}" destId="{F4D27246-CA4B-4886-A27F-0189EF51E290}" srcOrd="3" destOrd="0" presId="urn:microsoft.com/office/officeart/2005/8/layout/orgChart1"/>
    <dgm:cxn modelId="{85310613-829C-4E92-ABB6-D6EB6AB810B6}" type="presParOf" srcId="{F4D27246-CA4B-4886-A27F-0189EF51E290}" destId="{D34C9F08-37EE-4675-97FD-B6AC830363E8}" srcOrd="0" destOrd="0" presId="urn:microsoft.com/office/officeart/2005/8/layout/orgChart1"/>
    <dgm:cxn modelId="{1C10180B-D346-45C5-A12B-8C5C57590F11}" type="presParOf" srcId="{D34C9F08-37EE-4675-97FD-B6AC830363E8}" destId="{6BE854E9-A0E9-47B9-99FA-59BB48575037}" srcOrd="0" destOrd="0" presId="urn:microsoft.com/office/officeart/2005/8/layout/orgChart1"/>
    <dgm:cxn modelId="{6B3D7C76-3CEB-4D31-AE6E-B81BE2C7C5EB}" type="presParOf" srcId="{D34C9F08-37EE-4675-97FD-B6AC830363E8}" destId="{AB88CE3A-62FA-4264-BF5B-85C25585C5C1}" srcOrd="1" destOrd="0" presId="urn:microsoft.com/office/officeart/2005/8/layout/orgChart1"/>
    <dgm:cxn modelId="{E4D63214-9E20-41D0-B6BC-1502C11D3337}" type="presParOf" srcId="{F4D27246-CA4B-4886-A27F-0189EF51E290}" destId="{76AEAEB5-849B-4189-90D7-47A6B6BD2B62}" srcOrd="1" destOrd="0" presId="urn:microsoft.com/office/officeart/2005/8/layout/orgChart1"/>
    <dgm:cxn modelId="{4D970F32-6BE5-4476-86AD-20F8DAE60EEF}" type="presParOf" srcId="{F4D27246-CA4B-4886-A27F-0189EF51E290}" destId="{2312B143-979C-498A-B919-361C3FAFFF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D89CF-4506-4430-A06A-E7441C727AAE}">
      <dsp:nvSpPr>
        <dsp:cNvPr id="0" name=""/>
        <dsp:cNvSpPr/>
      </dsp:nvSpPr>
      <dsp:spPr>
        <a:xfrm>
          <a:off x="4356484" y="1464417"/>
          <a:ext cx="267467" cy="117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762"/>
              </a:lnTo>
              <a:lnTo>
                <a:pt x="267467" y="117176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83CA6-2E5C-473D-A581-C94F5BE0BD84}">
      <dsp:nvSpPr>
        <dsp:cNvPr id="0" name=""/>
        <dsp:cNvSpPr/>
      </dsp:nvSpPr>
      <dsp:spPr>
        <a:xfrm>
          <a:off x="4089016" y="1464417"/>
          <a:ext cx="267467" cy="1171762"/>
        </a:xfrm>
        <a:custGeom>
          <a:avLst/>
          <a:gdLst/>
          <a:ahLst/>
          <a:cxnLst/>
          <a:rect l="0" t="0" r="0" b="0"/>
          <a:pathLst>
            <a:path>
              <a:moveTo>
                <a:pt x="267467" y="0"/>
              </a:moveTo>
              <a:lnTo>
                <a:pt x="267467" y="1171762"/>
              </a:lnTo>
              <a:lnTo>
                <a:pt x="0" y="117176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6F409-F4AC-4346-BEA4-FADFDA54E2BA}">
      <dsp:nvSpPr>
        <dsp:cNvPr id="0" name=""/>
        <dsp:cNvSpPr/>
      </dsp:nvSpPr>
      <dsp:spPr>
        <a:xfrm>
          <a:off x="4356484" y="1464417"/>
          <a:ext cx="3082244" cy="2343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6057"/>
              </a:lnTo>
              <a:lnTo>
                <a:pt x="3082244" y="2076057"/>
              </a:lnTo>
              <a:lnTo>
                <a:pt x="3082244" y="234352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BA3A4-5F73-4E0F-8527-30418740C305}">
      <dsp:nvSpPr>
        <dsp:cNvPr id="0" name=""/>
        <dsp:cNvSpPr/>
      </dsp:nvSpPr>
      <dsp:spPr>
        <a:xfrm>
          <a:off x="4310764" y="1464417"/>
          <a:ext cx="91440" cy="2343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352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C86FE-620D-4ECE-960D-5420D307F926}">
      <dsp:nvSpPr>
        <dsp:cNvPr id="0" name=""/>
        <dsp:cNvSpPr/>
      </dsp:nvSpPr>
      <dsp:spPr>
        <a:xfrm>
          <a:off x="1274239" y="1464417"/>
          <a:ext cx="3082244" cy="2343524"/>
        </a:xfrm>
        <a:custGeom>
          <a:avLst/>
          <a:gdLst/>
          <a:ahLst/>
          <a:cxnLst/>
          <a:rect l="0" t="0" r="0" b="0"/>
          <a:pathLst>
            <a:path>
              <a:moveTo>
                <a:pt x="3082244" y="0"/>
              </a:moveTo>
              <a:lnTo>
                <a:pt x="3082244" y="2076057"/>
              </a:lnTo>
              <a:lnTo>
                <a:pt x="0" y="2076057"/>
              </a:lnTo>
              <a:lnTo>
                <a:pt x="0" y="234352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A1144-0449-4DC2-AE41-0F1BC4794B9E}">
      <dsp:nvSpPr>
        <dsp:cNvPr id="0" name=""/>
        <dsp:cNvSpPr/>
      </dsp:nvSpPr>
      <dsp:spPr>
        <a:xfrm>
          <a:off x="3082829" y="190763"/>
          <a:ext cx="2547309" cy="1273654"/>
        </a:xfrm>
        <a:prstGeom prst="rect">
          <a:avLst/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u="sng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Элементы традиционного для русской литературы эпизода дуэли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3082829" y="190763"/>
        <a:ext cx="2547309" cy="1273654"/>
      </dsp:txXfrm>
    </dsp:sp>
    <dsp:sp modelId="{E9A480AC-76AE-4A4F-977A-A20EC3994A1F}">
      <dsp:nvSpPr>
        <dsp:cNvPr id="0" name=""/>
        <dsp:cNvSpPr/>
      </dsp:nvSpPr>
      <dsp:spPr>
        <a:xfrm>
          <a:off x="584" y="3807942"/>
          <a:ext cx="2547309" cy="1273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Авторская интонация </a:t>
          </a:r>
        </a:p>
      </dsp:txBody>
      <dsp:txXfrm>
        <a:off x="584" y="3807942"/>
        <a:ext cx="2547309" cy="1273654"/>
      </dsp:txXfrm>
    </dsp:sp>
    <dsp:sp modelId="{DFD5EAA1-7AD4-4A8C-A1C6-F16F07057291}">
      <dsp:nvSpPr>
        <dsp:cNvPr id="0" name=""/>
        <dsp:cNvSpPr/>
      </dsp:nvSpPr>
      <dsp:spPr>
        <a:xfrm>
          <a:off x="3082829" y="3807942"/>
          <a:ext cx="2547309" cy="1273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Ход дуэли</a:t>
          </a:r>
        </a:p>
      </dsp:txBody>
      <dsp:txXfrm>
        <a:off x="3082829" y="3807942"/>
        <a:ext cx="2547309" cy="1273654"/>
      </dsp:txXfrm>
    </dsp:sp>
    <dsp:sp modelId="{ADC1FDCA-7CC0-46FA-AA04-C8E7B82D2306}">
      <dsp:nvSpPr>
        <dsp:cNvPr id="0" name=""/>
        <dsp:cNvSpPr/>
      </dsp:nvSpPr>
      <dsp:spPr>
        <a:xfrm>
          <a:off x="6165073" y="3807942"/>
          <a:ext cx="2547309" cy="1273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Результат дуэли </a:t>
          </a:r>
        </a:p>
      </dsp:txBody>
      <dsp:txXfrm>
        <a:off x="6165073" y="3807942"/>
        <a:ext cx="2547309" cy="1273654"/>
      </dsp:txXfrm>
    </dsp:sp>
    <dsp:sp modelId="{D53A7C5C-52EB-43E0-93CC-7DE9B9C19872}">
      <dsp:nvSpPr>
        <dsp:cNvPr id="0" name=""/>
        <dsp:cNvSpPr/>
      </dsp:nvSpPr>
      <dsp:spPr>
        <a:xfrm>
          <a:off x="1541707" y="1999352"/>
          <a:ext cx="2547309" cy="1273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Причины дуэли</a:t>
          </a:r>
        </a:p>
      </dsp:txBody>
      <dsp:txXfrm>
        <a:off x="1541707" y="1999352"/>
        <a:ext cx="2547309" cy="1273654"/>
      </dsp:txXfrm>
    </dsp:sp>
    <dsp:sp modelId="{6BE854E9-A0E9-47B9-99FA-59BB48575037}">
      <dsp:nvSpPr>
        <dsp:cNvPr id="0" name=""/>
        <dsp:cNvSpPr/>
      </dsp:nvSpPr>
      <dsp:spPr>
        <a:xfrm>
          <a:off x="4623951" y="1999352"/>
          <a:ext cx="2547309" cy="1273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Вывод, который сделал  каждый герой после дуэли</a:t>
          </a:r>
        </a:p>
      </dsp:txBody>
      <dsp:txXfrm>
        <a:off x="4623951" y="1999352"/>
        <a:ext cx="2547309" cy="1273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2E582A6-50C8-479A-ABD0-F0B38011F57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A48479-3DD3-4BD3-895D-EF678A2D1A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63A3AD-38BD-4179-84DC-3BD02AA6B00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29F235-6F92-48D8-AABF-FD20064001F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F870C40-94E9-4245-AF12-7028147673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29097D0-4A3A-4D0F-B78E-DF7394F15D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E89D03A-F887-44C9-AFF5-0F3BEBA9018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D683150-98E6-4E68-9BE8-FD6F72F988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A14D854-9CF3-49A7-BAC8-BBEF72D7A1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E0DED16-D318-4015-8ABD-9765837853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4BCF7FD-F4E5-4EF4-8FA1-634534B85B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DC2ACE-BD12-405E-8D94-0E9CC1601E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5993903-CA60-4F07-B02B-5EF4A51BA0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77A89DB-0388-4986-8944-0A2B3FC067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B9E2295-F2ED-484E-9DEA-807A9FE07A5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FFCDAD2-5ABB-4989-9144-C970EB0D7A1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52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5384781-6B55-4E4B-ABD4-B8775F4E9E4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7DC767-ED4D-4DDC-842D-2813DB3556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65B1D84-F054-49A2-AB84-AA767DCC20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5D7A47-B554-477D-BC96-695F388F5C5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F20F02B-410C-48CA-9968-E1733C34F55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5532A6-53CA-46F6-AD2C-98A1472D0A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F91C72-8F7B-4563-8AE0-1547370F01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A96F39-0D4E-4487-A72A-BC79DF1CAE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22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1" name="Freeform 11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>
                <a:gd name="textAreaLeft" fmla="*/ 0 w 100080"/>
                <a:gd name="textAreaRight" fmla="*/ 100800 w 100080"/>
                <a:gd name="textAreaTop" fmla="*/ 0 h 625320"/>
                <a:gd name="textAreaBottom" fmla="*/ 626040 h 625320"/>
              </a:gdLst>
              <a:ah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>
                <a:gd name="textAreaLeft" fmla="*/ 0 w 645840"/>
                <a:gd name="textAreaRight" fmla="*/ 646560 w 645840"/>
                <a:gd name="textAreaTop" fmla="*/ 0 h 2321640"/>
                <a:gd name="textAreaBottom" fmla="*/ 2322360 h 2321640"/>
              </a:gdLst>
              <a:ah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>
                <a:gd name="textAreaLeft" fmla="*/ 0 w 608760"/>
                <a:gd name="textAreaRight" fmla="*/ 609480 w 608760"/>
                <a:gd name="textAreaTop" fmla="*/ 0 h 1419480"/>
                <a:gd name="textAreaBottom" fmla="*/ 1420200 h 1419480"/>
              </a:gdLst>
              <a:ah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>
                <a:gd name="textAreaLeft" fmla="*/ 0 w 170640"/>
                <a:gd name="textAreaRight" fmla="*/ 171360 w 170640"/>
                <a:gd name="textAreaTop" fmla="*/ 0 h 362880"/>
                <a:gd name="textAreaBottom" fmla="*/ 363600 h 362880"/>
              </a:gdLst>
              <a:ah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>
                <a:gd name="textAreaLeft" fmla="*/ 0 w 821160"/>
                <a:gd name="textAreaRight" fmla="*/ 821880 w 821160"/>
                <a:gd name="textAreaTop" fmla="*/ 0 h 3327840"/>
                <a:gd name="textAreaBottom" fmla="*/ 3328560 h 3327840"/>
              </a:gdLst>
              <a:ah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>
                <a:gd name="textAreaLeft" fmla="*/ 0 w 105480"/>
                <a:gd name="textAreaRight" fmla="*/ 106200 w 105480"/>
                <a:gd name="textAreaTop" fmla="*/ 0 h 2927160"/>
                <a:gd name="textAreaBottom" fmla="*/ 2927880 h 2927160"/>
              </a:gdLst>
              <a:ah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>
                <a:gd name="textAreaLeft" fmla="*/ 0 w 77400"/>
                <a:gd name="textAreaRight" fmla="*/ 78120 w 77400"/>
                <a:gd name="textAreaTop" fmla="*/ 0 h 493200"/>
                <a:gd name="textAreaBottom" fmla="*/ 493920 h 493200"/>
              </a:gdLst>
              <a:ah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>
                <a:gd name="textAreaLeft" fmla="*/ 0 w 189360"/>
                <a:gd name="textAreaRight" fmla="*/ 190080 w 189360"/>
                <a:gd name="textAreaTop" fmla="*/ 0 h 1024200"/>
                <a:gd name="textAreaBottom" fmla="*/ 1024920 h 1024200"/>
              </a:gdLst>
              <a:ah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>
                <a:gd name="textAreaLeft" fmla="*/ 0 w 2075400"/>
                <a:gd name="textAreaRight" fmla="*/ 2076120 w 2075400"/>
                <a:gd name="textAreaTop" fmla="*/ 0 h 4047480"/>
                <a:gd name="textAreaBottom" fmla="*/ 4048200 h 4047480"/>
              </a:gdLst>
              <a:ah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>
                <a:gd name="textAreaLeft" fmla="*/ 0 w 161280"/>
                <a:gd name="textAreaRight" fmla="*/ 162000 w 161280"/>
                <a:gd name="textAreaTop" fmla="*/ 0 h 336600"/>
                <a:gd name="textAreaBottom" fmla="*/ 337320 h 336600"/>
              </a:gdLst>
              <a:ah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>
                <a:gd name="textAreaLeft" fmla="*/ 0 w 36720"/>
                <a:gd name="textAreaRight" fmla="*/ 37440 w 36720"/>
                <a:gd name="textAreaTop" fmla="*/ 0 h 221040"/>
                <a:gd name="textAreaBottom" fmla="*/ 221760 h 221040"/>
              </a:gdLst>
              <a:ah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>
                <a:gd name="textAreaLeft" fmla="*/ 0 w 237960"/>
                <a:gd name="textAreaRight" fmla="*/ 238680 w 237960"/>
                <a:gd name="textAreaTop" fmla="*/ 0 h 621720"/>
                <a:gd name="textAreaBottom" fmla="*/ 622440 h 621720"/>
              </a:gdLst>
              <a:ah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" name="Group 9"/>
          <p:cNvGrpSpPr/>
          <p:nvPr/>
        </p:nvGrpSpPr>
        <p:grpSpPr>
          <a:xfrm>
            <a:off x="27360" y="-720"/>
            <a:ext cx="2355840" cy="6853320"/>
            <a:chOff x="27360" y="-720"/>
            <a:chExt cx="2355840" cy="6853320"/>
          </a:xfrm>
        </p:grpSpPr>
        <p:sp>
          <p:nvSpPr>
            <p:cNvPr id="14" name="Freeform 27"/>
            <p:cNvSpPr/>
            <p:nvPr/>
          </p:nvSpPr>
          <p:spPr>
            <a:xfrm>
              <a:off x="27360" y="-720"/>
              <a:ext cx="493560" cy="4400280"/>
            </a:xfrm>
            <a:custGeom>
              <a:avLst/>
              <a:gdLst>
                <a:gd name="textAreaLeft" fmla="*/ 0 w 493560"/>
                <a:gd name="textAreaRight" fmla="*/ 494280 w 493560"/>
                <a:gd name="textAreaTop" fmla="*/ 0 h 4400280"/>
                <a:gd name="textAreaBottom" fmla="*/ 4401000 h 4400280"/>
              </a:gdLst>
              <a:ah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>
                <a:gd name="textAreaLeft" fmla="*/ 0 w 422640"/>
                <a:gd name="textAreaRight" fmla="*/ 423360 w 422640"/>
                <a:gd name="textAreaTop" fmla="*/ 0 h 1580040"/>
                <a:gd name="textAreaBottom" fmla="*/ 1580760 h 1580040"/>
              </a:gdLst>
              <a:ah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>
                <a:gd name="textAreaLeft" fmla="*/ 0 w 430200"/>
                <a:gd name="textAreaRight" fmla="*/ 430920 w 430200"/>
                <a:gd name="textAreaTop" fmla="*/ 0 h 990000"/>
                <a:gd name="textAreaBottom" fmla="*/ 990720 h 990000"/>
              </a:gdLst>
              <a:ah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>
                <a:gd name="textAreaLeft" fmla="*/ 0 w 551160"/>
                <a:gd name="textAreaRight" fmla="*/ 551880 w 551160"/>
                <a:gd name="textAreaTop" fmla="*/ 0 h 2235240"/>
                <a:gd name="textAreaBottom" fmla="*/ 2235960 h 2235240"/>
              </a:gdLst>
              <a:ah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>
                <a:gd name="textAreaLeft" fmla="*/ 0 w 173520"/>
                <a:gd name="textAreaRight" fmla="*/ 174240 w 173520"/>
                <a:gd name="textAreaTop" fmla="*/ 0 h 3026520"/>
                <a:gd name="textAreaBottom" fmla="*/ 3027240 h 3026520"/>
              </a:gdLst>
              <a:ah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>
                <a:gd name="textAreaLeft" fmla="*/ 0 w 133560"/>
                <a:gd name="textAreaRight" fmla="*/ 134280 w 133560"/>
                <a:gd name="textAreaTop" fmla="*/ 0 h 280800"/>
                <a:gd name="textAreaBottom" fmla="*/ 281520 h 280800"/>
              </a:gdLst>
              <a:ah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>
                <a:gd name="textAreaLeft" fmla="*/ 0 w 81720"/>
                <a:gd name="textAreaRight" fmla="*/ 82440 w 81720"/>
                <a:gd name="textAreaTop" fmla="*/ 0 h 510840"/>
                <a:gd name="textAreaBottom" fmla="*/ 511560 h 510840"/>
              </a:gdLst>
              <a:ah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>
                <a:gd name="textAreaLeft" fmla="*/ 0 w 1409400"/>
                <a:gd name="textAreaRight" fmla="*/ 1410120 w 1409400"/>
                <a:gd name="textAreaTop" fmla="*/ 0 h 2716200"/>
                <a:gd name="textAreaBottom" fmla="*/ 2716920 h 2716200"/>
              </a:gdLst>
              <a:ah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>
                <a:gd name="textAreaLeft" fmla="*/ 0 w 119880"/>
                <a:gd name="textAreaRight" fmla="*/ 120600 w 119880"/>
                <a:gd name="textAreaTop" fmla="*/ 0 h 252360"/>
                <a:gd name="textAreaBottom" fmla="*/ 253080 h 252360"/>
              </a:gdLst>
              <a:ah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>
                <a:gd name="textAreaLeft" fmla="*/ 0 w 137160"/>
                <a:gd name="textAreaRight" fmla="*/ 137880 w 137160"/>
                <a:gd name="textAreaTop" fmla="*/ 0 h 673560"/>
                <a:gd name="textAreaBottom" fmla="*/ 674280 h 673560"/>
              </a:gdLst>
              <a:ah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>
                <a:gd name="textAreaLeft" fmla="*/ 0 w 37440"/>
                <a:gd name="textAreaRight" fmla="*/ 38160 w 37440"/>
                <a:gd name="textAreaTop" fmla="*/ 0 h 227160"/>
                <a:gd name="textAreaBottom" fmla="*/ 227880 h 227160"/>
              </a:gdLst>
              <a:ah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>
                <a:gd name="textAreaLeft" fmla="*/ 0 w 209880"/>
                <a:gd name="textAreaRight" fmla="*/ 210600 w 209880"/>
                <a:gd name="textAreaTop" fmla="*/ 0 h 529920"/>
                <a:gd name="textAreaBottom" fmla="*/ 530640 h 529920"/>
              </a:gdLst>
              <a:ah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" name="Rectangle 6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Freeform 6"/>
          <p:cNvSpPr/>
          <p:nvPr/>
        </p:nvSpPr>
        <p:spPr>
          <a:xfrm>
            <a:off x="0" y="4323960"/>
            <a:ext cx="1743840" cy="777960"/>
          </a:xfrm>
          <a:custGeom>
            <a:avLst/>
            <a:gdLst>
              <a:gd name="textAreaLeft" fmla="*/ 0 w 1743840"/>
              <a:gd name="textAreaRight" fmla="*/ 1744560 w 1743840"/>
              <a:gd name="textAreaTop" fmla="*/ 0 h 777960"/>
              <a:gd name="textAreaBottom" fmla="*/ 778680 h 777960"/>
            </a:gdLst>
            <a:ahLst/>
            <a:rect l="textAreaLeft" t="textAreaTop" r="textAreaRight" b="textAreaBottom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ftr" idx="1"/>
          </p:nvPr>
        </p:nvSpPr>
        <p:spPr>
          <a:xfrm>
            <a:off x="2589120" y="6135840"/>
            <a:ext cx="76194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sldNum" idx="2"/>
          </p:nvPr>
        </p:nvSpPr>
        <p:spPr>
          <a:xfrm>
            <a:off x="531720" y="4529520"/>
            <a:ext cx="77904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ru-RU" sz="2000" spc="-1" strike="noStrike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750D3B87-30F7-4D90-9AFC-DE598C78AEDC}" type="slidenum">
              <a:rPr b="0" lang="ru-RU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3"/>
          </p:nvPr>
        </p:nvSpPr>
        <p:spPr>
          <a:xfrm>
            <a:off x="10361520" y="6130440"/>
            <a:ext cx="1145520" cy="369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22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70" name="Freeform 11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>
                <a:gd name="textAreaLeft" fmla="*/ 0 w 100080"/>
                <a:gd name="textAreaRight" fmla="*/ 100800 w 100080"/>
                <a:gd name="textAreaTop" fmla="*/ 0 h 625320"/>
                <a:gd name="textAreaBottom" fmla="*/ 626040 h 625320"/>
              </a:gdLst>
              <a:ah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" name="Freeform 12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>
                <a:gd name="textAreaLeft" fmla="*/ 0 w 645840"/>
                <a:gd name="textAreaRight" fmla="*/ 646560 w 645840"/>
                <a:gd name="textAreaTop" fmla="*/ 0 h 2321640"/>
                <a:gd name="textAreaBottom" fmla="*/ 2322360 h 2321640"/>
              </a:gdLst>
              <a:ah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Freeform 13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>
                <a:gd name="textAreaLeft" fmla="*/ 0 w 608760"/>
                <a:gd name="textAreaRight" fmla="*/ 609480 w 608760"/>
                <a:gd name="textAreaTop" fmla="*/ 0 h 1419480"/>
                <a:gd name="textAreaBottom" fmla="*/ 1420200 h 1419480"/>
              </a:gdLst>
              <a:ah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" name="Freeform 14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>
                <a:gd name="textAreaLeft" fmla="*/ 0 w 170640"/>
                <a:gd name="textAreaRight" fmla="*/ 171360 w 170640"/>
                <a:gd name="textAreaTop" fmla="*/ 0 h 362880"/>
                <a:gd name="textAreaBottom" fmla="*/ 363600 h 362880"/>
              </a:gdLst>
              <a:ah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Freeform 15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>
                <a:gd name="textAreaLeft" fmla="*/ 0 w 821160"/>
                <a:gd name="textAreaRight" fmla="*/ 821880 w 821160"/>
                <a:gd name="textAreaTop" fmla="*/ 0 h 3327840"/>
                <a:gd name="textAreaBottom" fmla="*/ 3328560 h 3327840"/>
              </a:gdLst>
              <a:ah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Freeform 16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>
                <a:gd name="textAreaLeft" fmla="*/ 0 w 105480"/>
                <a:gd name="textAreaRight" fmla="*/ 106200 w 105480"/>
                <a:gd name="textAreaTop" fmla="*/ 0 h 2927160"/>
                <a:gd name="textAreaBottom" fmla="*/ 2927880 h 2927160"/>
              </a:gdLst>
              <a:ah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Freeform 17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>
                <a:gd name="textAreaLeft" fmla="*/ 0 w 77400"/>
                <a:gd name="textAreaRight" fmla="*/ 78120 w 77400"/>
                <a:gd name="textAreaTop" fmla="*/ 0 h 493200"/>
                <a:gd name="textAreaBottom" fmla="*/ 493920 h 493200"/>
              </a:gdLst>
              <a:ah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7" name="Freeform 18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>
                <a:gd name="textAreaLeft" fmla="*/ 0 w 189360"/>
                <a:gd name="textAreaRight" fmla="*/ 190080 w 189360"/>
                <a:gd name="textAreaTop" fmla="*/ 0 h 1024200"/>
                <a:gd name="textAreaBottom" fmla="*/ 1024920 h 1024200"/>
              </a:gdLst>
              <a:ah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Freeform 19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>
                <a:gd name="textAreaLeft" fmla="*/ 0 w 2075400"/>
                <a:gd name="textAreaRight" fmla="*/ 2076120 w 2075400"/>
                <a:gd name="textAreaTop" fmla="*/ 0 h 4047480"/>
                <a:gd name="textAreaBottom" fmla="*/ 4048200 h 4047480"/>
              </a:gdLst>
              <a:ah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" name="Freeform 20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>
                <a:gd name="textAreaLeft" fmla="*/ 0 w 161280"/>
                <a:gd name="textAreaRight" fmla="*/ 162000 w 161280"/>
                <a:gd name="textAreaTop" fmla="*/ 0 h 336600"/>
                <a:gd name="textAreaBottom" fmla="*/ 337320 h 336600"/>
              </a:gdLst>
              <a:ah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" name="Freeform 21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>
                <a:gd name="textAreaLeft" fmla="*/ 0 w 36720"/>
                <a:gd name="textAreaRight" fmla="*/ 37440 w 36720"/>
                <a:gd name="textAreaTop" fmla="*/ 0 h 221040"/>
                <a:gd name="textAreaBottom" fmla="*/ 221760 h 221040"/>
              </a:gdLst>
              <a:ah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" name="Freeform 22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>
                <a:gd name="textAreaLeft" fmla="*/ 0 w 237960"/>
                <a:gd name="textAreaRight" fmla="*/ 238680 w 237960"/>
                <a:gd name="textAreaTop" fmla="*/ 0 h 621720"/>
                <a:gd name="textAreaBottom" fmla="*/ 622440 h 621720"/>
              </a:gdLst>
              <a:ah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2" name="Group 9"/>
          <p:cNvGrpSpPr/>
          <p:nvPr/>
        </p:nvGrpSpPr>
        <p:grpSpPr>
          <a:xfrm>
            <a:off x="27360" y="-720"/>
            <a:ext cx="2355840" cy="6853320"/>
            <a:chOff x="27360" y="-720"/>
            <a:chExt cx="2355840" cy="6853320"/>
          </a:xfrm>
        </p:grpSpPr>
        <p:sp>
          <p:nvSpPr>
            <p:cNvPr id="83" name="Freeform 27"/>
            <p:cNvSpPr/>
            <p:nvPr/>
          </p:nvSpPr>
          <p:spPr>
            <a:xfrm>
              <a:off x="27360" y="-720"/>
              <a:ext cx="493560" cy="4400280"/>
            </a:xfrm>
            <a:custGeom>
              <a:avLst/>
              <a:gdLst>
                <a:gd name="textAreaLeft" fmla="*/ 0 w 493560"/>
                <a:gd name="textAreaRight" fmla="*/ 494280 w 493560"/>
                <a:gd name="textAreaTop" fmla="*/ 0 h 4400280"/>
                <a:gd name="textAreaBottom" fmla="*/ 4401000 h 4400280"/>
              </a:gdLst>
              <a:ah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" name="Freeform 28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>
                <a:gd name="textAreaLeft" fmla="*/ 0 w 422640"/>
                <a:gd name="textAreaRight" fmla="*/ 423360 w 422640"/>
                <a:gd name="textAreaTop" fmla="*/ 0 h 1580040"/>
                <a:gd name="textAreaBottom" fmla="*/ 1580760 h 1580040"/>
              </a:gdLst>
              <a:ah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Freeform 29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>
                <a:gd name="textAreaLeft" fmla="*/ 0 w 430200"/>
                <a:gd name="textAreaRight" fmla="*/ 430920 w 430200"/>
                <a:gd name="textAreaTop" fmla="*/ 0 h 990000"/>
                <a:gd name="textAreaBottom" fmla="*/ 990720 h 990000"/>
              </a:gdLst>
              <a:ah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6" name="Freeform 30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>
                <a:gd name="textAreaLeft" fmla="*/ 0 w 551160"/>
                <a:gd name="textAreaRight" fmla="*/ 551880 w 551160"/>
                <a:gd name="textAreaTop" fmla="*/ 0 h 2235240"/>
                <a:gd name="textAreaBottom" fmla="*/ 2235960 h 2235240"/>
              </a:gdLst>
              <a:ah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Freeform 31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>
                <a:gd name="textAreaLeft" fmla="*/ 0 w 173520"/>
                <a:gd name="textAreaRight" fmla="*/ 174240 w 173520"/>
                <a:gd name="textAreaTop" fmla="*/ 0 h 3026520"/>
                <a:gd name="textAreaBottom" fmla="*/ 3027240 h 3026520"/>
              </a:gdLst>
              <a:ah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8" name="Freeform 32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>
                <a:gd name="textAreaLeft" fmla="*/ 0 w 133560"/>
                <a:gd name="textAreaRight" fmla="*/ 134280 w 133560"/>
                <a:gd name="textAreaTop" fmla="*/ 0 h 280800"/>
                <a:gd name="textAreaBottom" fmla="*/ 281520 h 280800"/>
              </a:gdLst>
              <a:ah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Freeform 33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>
                <a:gd name="textAreaLeft" fmla="*/ 0 w 81720"/>
                <a:gd name="textAreaRight" fmla="*/ 82440 w 81720"/>
                <a:gd name="textAreaTop" fmla="*/ 0 h 510840"/>
                <a:gd name="textAreaBottom" fmla="*/ 511560 h 510840"/>
              </a:gdLst>
              <a:ah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34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>
                <a:gd name="textAreaLeft" fmla="*/ 0 w 1409400"/>
                <a:gd name="textAreaRight" fmla="*/ 1410120 w 1409400"/>
                <a:gd name="textAreaTop" fmla="*/ 0 h 2716200"/>
                <a:gd name="textAreaBottom" fmla="*/ 2716920 h 2716200"/>
              </a:gdLst>
              <a:ah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35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>
                <a:gd name="textAreaLeft" fmla="*/ 0 w 119880"/>
                <a:gd name="textAreaRight" fmla="*/ 120600 w 119880"/>
                <a:gd name="textAreaTop" fmla="*/ 0 h 252360"/>
                <a:gd name="textAreaBottom" fmla="*/ 253080 h 252360"/>
              </a:gdLst>
              <a:ah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Freeform 36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>
                <a:gd name="textAreaLeft" fmla="*/ 0 w 137160"/>
                <a:gd name="textAreaRight" fmla="*/ 137880 w 137160"/>
                <a:gd name="textAreaTop" fmla="*/ 0 h 673560"/>
                <a:gd name="textAreaBottom" fmla="*/ 674280 h 673560"/>
              </a:gdLst>
              <a:ah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Freeform 37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>
                <a:gd name="textAreaLeft" fmla="*/ 0 w 37440"/>
                <a:gd name="textAreaRight" fmla="*/ 38160 w 37440"/>
                <a:gd name="textAreaTop" fmla="*/ 0 h 227160"/>
                <a:gd name="textAreaBottom" fmla="*/ 227880 h 227160"/>
              </a:gdLst>
              <a:ah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Freeform 38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>
                <a:gd name="textAreaLeft" fmla="*/ 0 w 209880"/>
                <a:gd name="textAreaRight" fmla="*/ 210600 w 209880"/>
                <a:gd name="textAreaTop" fmla="*/ 0 h 529920"/>
                <a:gd name="textAreaBottom" fmla="*/ 530640 h 529920"/>
              </a:gdLst>
              <a:ah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5" name="Rectangle 6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Freeform 11"/>
          <p:cNvSpPr/>
          <p:nvPr/>
        </p:nvSpPr>
        <p:spPr>
          <a:xfrm flipV="1">
            <a:off x="-3600" y="712800"/>
            <a:ext cx="1587960" cy="506520"/>
          </a:xfrm>
          <a:custGeom>
            <a:avLst/>
            <a:gdLst>
              <a:gd name="textAreaLeft" fmla="*/ 0 w 1587960"/>
              <a:gd name="textAreaRight" fmla="*/ 1588680 w 1587960"/>
              <a:gd name="textAreaTop" fmla="*/ 360 h 506520"/>
              <a:gd name="textAreaBottom" fmla="*/ 507600 h 506520"/>
            </a:gdLst>
            <a:ahLst/>
            <a:rect l="textAreaLeft" t="textAreaTop" r="textAreaRight" b="textAreaBottom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1"/>
          <p:cNvSpPr>
            <a:spLocks noGrp="1"/>
          </p:cNvSpPr>
          <p:nvPr>
            <p:ph type="ftr" idx="4"/>
          </p:nvPr>
        </p:nvSpPr>
        <p:spPr>
          <a:xfrm>
            <a:off x="2589120" y="6135840"/>
            <a:ext cx="76194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ldNum" idx="5"/>
          </p:nvPr>
        </p:nvSpPr>
        <p:spPr>
          <a:xfrm>
            <a:off x="531720" y="787680"/>
            <a:ext cx="77904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ru-RU" sz="2000" spc="-1" strike="noStrike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8CE31D5-7B68-4C73-AA38-9D6191B2ADB4}" type="slidenum">
              <a:rPr b="0" lang="ru-RU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dt" idx="6"/>
          </p:nvPr>
        </p:nvSpPr>
        <p:spPr>
          <a:xfrm>
            <a:off x="10361520" y="6130440"/>
            <a:ext cx="1145520" cy="369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746080" y="954360"/>
            <a:ext cx="8914680" cy="112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93333"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54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Подготовка к ЕГЭ по литературе 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2589120" y="2238120"/>
            <a:ext cx="8914680" cy="366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999"/>
          </a:bodyPr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4800" spc="-1" strike="noStrike">
                <a:solidFill>
                  <a:schemeClr val="dk1">
                    <a:lumMod val="65000"/>
                    <a:lumOff val="35000"/>
                  </a:schemeClr>
                </a:solidFill>
                <a:latin typeface="Times New Roman"/>
              </a:rPr>
              <a:t>Заседание клуба знатоков  №3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4800" spc="-1" strike="noStrike">
                <a:solidFill>
                  <a:schemeClr val="dk1">
                    <a:lumMod val="65000"/>
                    <a:lumOff val="35000"/>
                  </a:schemeClr>
                </a:solidFill>
                <a:latin typeface="Times New Roman"/>
              </a:rPr>
              <a:t>     </a:t>
            </a:r>
            <a:r>
              <a:rPr b="0" lang="ru-RU" sz="4800" spc="-1" strike="noStrike">
                <a:solidFill>
                  <a:schemeClr val="dk1">
                    <a:lumMod val="65000"/>
                    <a:lumOff val="35000"/>
                  </a:schemeClr>
                </a:solidFill>
                <a:latin typeface="Times New Roman"/>
              </a:rPr>
              <a:t>Задание на сопоставление: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4800" spc="-1" strike="noStrike">
                <a:solidFill>
                  <a:schemeClr val="dk1">
                    <a:lumMod val="65000"/>
                    <a:lumOff val="35000"/>
                  </a:schemeClr>
                </a:solidFill>
                <a:latin typeface="Times New Roman"/>
              </a:rPr>
              <a:t>    </a:t>
            </a:r>
            <a:r>
              <a:rPr b="0" lang="ru-RU" sz="4800" spc="-1" strike="noStrike">
                <a:solidFill>
                  <a:schemeClr val="dk1">
                    <a:lumMod val="65000"/>
                    <a:lumOff val="35000"/>
                  </a:schemeClr>
                </a:solidFill>
                <a:latin typeface="Times New Roman"/>
              </a:rPr>
              <a:t>5 (отрывок из прозаического или   драматического произведения)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Социальный тип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4680" cy="377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6666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Купцы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Помещики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Крестьяне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Чиновники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Офицеры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Интеллигенты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Люди «на дне»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Литературный</a:t>
            </a: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	</a:t>
            </a: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 тип героя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2589120" y="1541520"/>
            <a:ext cx="8914680" cy="436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«</a:t>
            </a: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лишний человек»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маленький человек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новый человек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«чудик»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правдоискатель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обыватель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самодур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романтический герой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Тип личности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2589120" y="1567440"/>
            <a:ext cx="8914680" cy="4343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Личность с противоречивыми чертами характера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Яркий женский характер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Милосердный герой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Человек, противостоящий окружающей среде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Одинокий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Личность рефлексирующая , «гамлетовского склада»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777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Фактические ошибки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2589120" y="1402200"/>
            <a:ext cx="8914680" cy="4508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1666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Нарушение требования достоверности в передаче фактического материала вызывает фактические ошибки, представляющие собой искажение изображаемой в высказывании ситуации или отдельных её деталей.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К фактическим ошибкам можно отнести: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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искажение историко-литературных фактов;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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искажение имён собственных;  ошибки в обозначении времени и места события;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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неверные обозначения топонимов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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ошибки в употреблении терминологии (за исключением оценивания сочинения, где эти ошибки учитываются в отдельном критерии 3);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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ошибки в передаче последовательности действий, в установлении причин и следствий событий и т.п.;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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искажение цитат, заключённых в кавычки.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Например, экзаменуемые плохо помнят фамилию героини романа И.А. Гончарова «Обломов», ставшей женой Ильи Ильича, и вместо Пшеницыной называют её, например, Пенкиной или Пшенцыной; часто путают названия глав романа М.Ю. Лермонтова «Герой нашего времени» и пр. Вследствие плохого знания текста произведения экзаменуемые неправильно интерпретируют поступки и слова персонажей, события, вкладывая в текст отсутствующий в нём смысл; ошибочно или неполно определяют роль анализируемого фрагмента в художественном произведении; неверно выделяют структурные элементы текста (часть, главу и т.д.); искажают сюжет и проч.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88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Логические ошибки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2589120" y="1506600"/>
            <a:ext cx="8914680" cy="440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Логические ошибки включают широкий спектр нарушений в построении развёрнутого монологического высказывания на заданную тему, начиная с отступлений от темы, пропуска необходимых частей работы, отсутствия связи между частями и заканчивая отдельными логическими несообразностями в толковании фактов и явлений.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К характерным логическим ошибкам экзаменуемых относятся: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1) нарушение последовательности частей высказывания,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2) отсутствие связи между частями высказывания,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3) неоправданное повторение высказанной ранее мысли,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4) раздробление микротемы другой микротемой,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5) несоразмерность частей высказывания,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6) отсутствие необходимых частей высказывания и т.п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Речевые ошибки – это ошибки не в структуре языковой единицы, а в её использовании, чаще всего в употреблении слова. По преимуществу это нарушения лексических норм, которые можно заметить только в контексте.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2593080" y="1724400"/>
            <a:ext cx="8914680" cy="4203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62222"/>
          </a:bodyPr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Типичными речевыми ошибками являются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: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употребление слова в несвойственном ему значении;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нарушение лексической сочетаемости;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неразличение оттенков значения, вносимых в слово приставкой и суффиксом;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неразличение синонимов;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неразличение паронимов;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употребление слов иной стилевой окраски;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неуместное употребление эмоционально-окрашенных слов и фразеологизмов;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неоправданное употребление просторечных слов;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речевая избыточность: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употребление лишних слов;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плеоназм;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тавтология;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необоснованный пропуск слова и др.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/>
          </p:nvPr>
        </p:nvSpPr>
        <p:spPr>
          <a:xfrm>
            <a:off x="2589120" y="1323720"/>
            <a:ext cx="8914680" cy="458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4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Спасибо за внимание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2585520" y="1905120"/>
            <a:ext cx="8914680" cy="382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681120" indent="-5716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Century Gothic"/>
              <a:buAutoNum type="romanUcPeriod"/>
            </a:pPr>
            <a:r>
              <a:rPr b="1" lang="ru-RU" sz="3200" spc="-1" strike="noStrike" u="sng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Times New Roman"/>
              </a:rPr>
              <a:t>Параллельное сравнение</a:t>
            </a:r>
            <a:r>
              <a:rPr b="0" lang="ru-RU" sz="3200" spc="-1" strike="noStrike" u="sng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Times New Roman"/>
              </a:rPr>
              <a:t> </a:t>
            </a:r>
            <a:r>
              <a:rPr b="0" lang="ru-RU" sz="32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– одновременное изучение взаимосвязанных понятий, терминов, признаков, заданий при изложении материала укрупненными блоками.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681120" indent="-5716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Century Gothic"/>
              <a:buAutoNum type="romanUcPeriod"/>
            </a:pPr>
            <a:r>
              <a:rPr b="1" lang="ru-RU" sz="3200" spc="-1" strike="noStrike" u="sng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Times New Roman"/>
              </a:rPr>
              <a:t>Последовательное сравнение</a:t>
            </a:r>
            <a:r>
              <a:rPr b="0" lang="ru-RU" sz="3200" spc="-1" strike="noStrike" u="sng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Times New Roman"/>
              </a:rPr>
              <a:t> </a:t>
            </a:r>
            <a:r>
              <a:rPr b="0" lang="ru-RU" sz="32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– новый объект (понятие, отношение) сравнивается с ранее изученным.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 u="sng">
                <a:solidFill>
                  <a:schemeClr val="dk1"/>
                </a:solidFill>
                <a:uFillTx/>
                <a:latin typeface="Times New Roman"/>
              </a:rPr>
              <a:t>По способам осуществления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2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020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7222"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Сопоставление-структур</a:t>
            </a: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а:</a:t>
            </a:r>
            <a:br>
              <a:rPr sz="3600"/>
            </a:b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2589120" y="1489320"/>
            <a:ext cx="8914680" cy="4421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5000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Общий признак  (1 вариант сопоставления)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в этом …. и в этом…..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этот…. ,так же , как и тот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как …,так и …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</a:t>
            </a: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Аргументация текстом !!! –       способы привлечения текста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</a:t>
            </a: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1 произведение                                                            2 произведение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                                        </a:t>
            </a: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микровывод                                                          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</a:t>
            </a: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Отличающиеся      признаки (2 вариант сопоставления)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     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этот …в отличие от                                 же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      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однако                                                      зато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      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напротив                                              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</a:t>
            </a:r>
            <a:r>
              <a:rPr b="1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Частично отличается (3 вариант сопоставления)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      </a:t>
            </a:r>
            <a:r>
              <a:rPr b="0" lang="ru-RU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НО…..в этом ….. мы видим другой поворот темы (мотива),  другую авторскую оценку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Формулировки сопоставления связаны с …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2589120" y="1506600"/>
            <a:ext cx="8914680" cy="440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68333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4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Темой 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 u="sng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Times New Roman"/>
              </a:rPr>
              <a:t>Попробуйте подобрать 2-3 произведения на данную </a:t>
            </a:r>
            <a:r>
              <a:rPr b="1" lang="ru-RU" sz="2400" spc="-1" strike="noStrike" u="sng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Times New Roman"/>
              </a:rPr>
              <a:t>те</a:t>
            </a:r>
            <a:r>
              <a:rPr b="1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му!!!  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-войны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-исторические события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-нравственного выбора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-детства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-семьи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-взаимоотношений человека и природы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-деревенской жизни…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-просвещения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-буржуазной цивилизации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Конфликт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2589120" y="1680840"/>
            <a:ext cx="8914680" cy="422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Отцов и детей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Старого и нового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Теории и реальности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Мечты и реальности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Идеологический спор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Философский спор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Гуманизма и жестокости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Общества и личности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Мотив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2589120" y="1706760"/>
            <a:ext cx="8914680" cy="4203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Взросления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Деградации личности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Пороков (чинопочитание, бюрократизм, эгоизм)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Духовного кризиса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Жизненных ошибок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Несчастной любви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4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Неразделённой любви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Традиционные эпизоды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2589120" y="1820160"/>
            <a:ext cx="8914680" cy="409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Свидания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Прощания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Дуэли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Письма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Встречи после долгой разлуки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Бала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Путешествия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Times New Roman"/>
              </a:rPr>
              <a:t>Выстраивание цепочек ( на примере эпизода дуэли)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4680" cy="377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333" lnSpcReduction="10000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Пётр Гринёв и Алексей Швабрин(«Капитанская дочка» А.С.Пушкина)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Евгений Онегин и Владимир Ленский(«Евгений Онегин» А.С.Пушкина)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Григорий Александрович Печорин и Грушницкий («Герой нашего времени» М.Ю.Лермонтова)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Калашников и Кирибеевич («Песня про купца Калашникова…») М.Ю.Лермонтова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Евгений Базаров и Павел Петрович Кирсанов («Отцы и дети « И.С.Тургенева)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Пьер Безухов и Долохов («Война и мир» Л.Н.Толстого)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20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Times New Roman"/>
              </a:rPr>
              <a:t>Ромашов и Николаев («Поединок» А.И. Куприна)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/>
          </p:nvPr>
        </p:nvSpPr>
        <p:spPr>
          <a:xfrm>
            <a:off x="1981080" y="7245360"/>
            <a:ext cx="297720" cy="64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18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title"/>
          </p:nvPr>
        </p:nvSpPr>
        <p:spPr>
          <a:xfrm>
            <a:off x="1919520" y="213300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56111"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br>
              <a:rPr sz="3100"/>
            </a:br>
            <a:br>
              <a:rPr sz="3100"/>
            </a:br>
            <a:br>
              <a:rPr sz="3100"/>
            </a:b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987525130"/>
              </p:ext>
            </p:extLst>
          </p:nvPr>
        </p:nvGraphicFramePr>
        <p:xfrm>
          <a:off x="1703520" y="188640"/>
          <a:ext cx="8712360" cy="527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 pitchFamily="0" charset="1"/>
        <a:ea typeface=""/>
        <a:cs typeface=""/>
      </a:majorFont>
      <a:minorFont>
        <a:latin typeface="Century Gothic" panose="020B0502020202020204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  <a:tileRect l="0" t="0" r="0" b="0"/>
        </a:gradFill>
      </a:fillStyleLst>
      <a:lnStyleLst>
        <a:ln w="9525" cap="rnd" cmpd="sng" algn="ctr">
          <a:prstDash val="solid"/>
        </a:ln>
        <a:ln w="15875" cap="rnd" cmpd="sng" algn="ctr">
          <a:prstDash val="solid"/>
        </a:ln>
        <a:ln w="22225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path path="circle">
            <a:fillToRect l="50000" t="50000" r="100000" b="10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 pitchFamily="0" charset="1"/>
        <a:ea typeface=""/>
        <a:cs typeface=""/>
      </a:majorFont>
      <a:minorFont>
        <a:latin typeface="Century Gothic" panose="020B0502020202020204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  <a:tileRect l="0" t="0" r="0" b="0"/>
        </a:gradFill>
      </a:fillStyleLst>
      <a:lnStyleLst>
        <a:ln w="9525" cap="rnd" cmpd="sng" algn="ctr">
          <a:prstDash val="solid"/>
        </a:ln>
        <a:ln w="15875" cap="rnd" cmpd="sng" algn="ctr">
          <a:prstDash val="solid"/>
        </a:ln>
        <a:ln w="22225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path path="circle">
            <a:fillToRect l="50000" t="50000" r="100000" b="10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1168</TotalTime>
  <Application>LibreOffice/7.6.0.3$Windows_X86_64 LibreOffice_project/69edd8b8ebc41d00b4de3915dc82f8f0fc3b6265</Application>
  <AppVersion>15.0000</AppVersion>
  <Words>883</Words>
  <Paragraphs>134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2023-02-11T15:42:50Z</dcterms:created>
  <dc:creator>Денис Шадрин</dc:creator>
  <dc:description/>
  <dc:language>ru-RU</dc:language>
  <cp:lastModifiedBy/>
  <dcterms:modified xsi:type="dcterms:W3CDTF">2023-12-08T06:52:01Z</dcterms:modified>
  <cp:revision>15</cp:revision>
  <dc:subject/>
  <dc:title>Подготовка к ЕГЭ по литературе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16</vt:i4>
  </property>
</Properties>
</file>