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943EB-2F40-481F-82CA-1B83D0E5C080}" v="4" dt="2023-11-15T20:08:45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льков Сергей Сергеевич" userId="229b78a7-baec-4279-9306-e31f7f2e6d75" providerId="ADAL" clId="{ECC943EB-2F40-481F-82CA-1B83D0E5C080}"/>
    <pc:docChg chg="undo custSel addSld modSld">
      <pc:chgData name="Мальков Сергей Сергеевич" userId="229b78a7-baec-4279-9306-e31f7f2e6d75" providerId="ADAL" clId="{ECC943EB-2F40-481F-82CA-1B83D0E5C080}" dt="2023-11-15T20:08:52.253" v="68" actId="20577"/>
      <pc:docMkLst>
        <pc:docMk/>
      </pc:docMkLst>
      <pc:sldChg chg="modSp mod">
        <pc:chgData name="Мальков Сергей Сергеевич" userId="229b78a7-baec-4279-9306-e31f7f2e6d75" providerId="ADAL" clId="{ECC943EB-2F40-481F-82CA-1B83D0E5C080}" dt="2023-11-15T19:50:17.815" v="23" actId="1076"/>
        <pc:sldMkLst>
          <pc:docMk/>
          <pc:sldMk cId="494161243" sldId="259"/>
        </pc:sldMkLst>
        <pc:spChg chg="mod">
          <ac:chgData name="Мальков Сергей Сергеевич" userId="229b78a7-baec-4279-9306-e31f7f2e6d75" providerId="ADAL" clId="{ECC943EB-2F40-481F-82CA-1B83D0E5C080}" dt="2023-11-15T19:50:17.815" v="23" actId="1076"/>
          <ac:spMkLst>
            <pc:docMk/>
            <pc:sldMk cId="494161243" sldId="259"/>
            <ac:spMk id="6" creationId="{3741443A-1EC3-2CD6-C4C7-BD4D59AA7AEF}"/>
          </ac:spMkLst>
        </pc:spChg>
      </pc:sldChg>
      <pc:sldChg chg="modSp mod">
        <pc:chgData name="Мальков Сергей Сергеевич" userId="229b78a7-baec-4279-9306-e31f7f2e6d75" providerId="ADAL" clId="{ECC943EB-2F40-481F-82CA-1B83D0E5C080}" dt="2023-11-15T19:52:18.143" v="63" actId="1076"/>
        <pc:sldMkLst>
          <pc:docMk/>
          <pc:sldMk cId="4008802062" sldId="260"/>
        </pc:sldMkLst>
        <pc:spChg chg="mod">
          <ac:chgData name="Мальков Сергей Сергеевич" userId="229b78a7-baec-4279-9306-e31f7f2e6d75" providerId="ADAL" clId="{ECC943EB-2F40-481F-82CA-1B83D0E5C080}" dt="2023-11-15T19:52:18.143" v="63" actId="1076"/>
          <ac:spMkLst>
            <pc:docMk/>
            <pc:sldMk cId="4008802062" sldId="260"/>
            <ac:spMk id="8" creationId="{1BCF8F29-FB4B-1B7C-BBA4-4335F56828D9}"/>
          </ac:spMkLst>
        </pc:spChg>
      </pc:sldChg>
      <pc:sldChg chg="modSp mod">
        <pc:chgData name="Мальков Сергей Сергеевич" userId="229b78a7-baec-4279-9306-e31f7f2e6d75" providerId="ADAL" clId="{ECC943EB-2F40-481F-82CA-1B83D0E5C080}" dt="2023-11-15T20:08:52.253" v="68" actId="20577"/>
        <pc:sldMkLst>
          <pc:docMk/>
          <pc:sldMk cId="2299435279" sldId="269"/>
        </pc:sldMkLst>
        <pc:spChg chg="mod">
          <ac:chgData name="Мальков Сергей Сергеевич" userId="229b78a7-baec-4279-9306-e31f7f2e6d75" providerId="ADAL" clId="{ECC943EB-2F40-481F-82CA-1B83D0E5C080}" dt="2023-11-15T20:08:52.253" v="68" actId="20577"/>
          <ac:spMkLst>
            <pc:docMk/>
            <pc:sldMk cId="2299435279" sldId="269"/>
            <ac:spMk id="2" creationId="{C42EDB44-0C28-734B-F2B9-97F6415468DF}"/>
          </ac:spMkLst>
        </pc:spChg>
        <pc:spChg chg="mod">
          <ac:chgData name="Мальков Сергей Сергеевич" userId="229b78a7-baec-4279-9306-e31f7f2e6d75" providerId="ADAL" clId="{ECC943EB-2F40-481F-82CA-1B83D0E5C080}" dt="2023-11-15T20:08:45.766" v="65" actId="14100"/>
          <ac:spMkLst>
            <pc:docMk/>
            <pc:sldMk cId="2299435279" sldId="269"/>
            <ac:spMk id="5" creationId="{AE436C46-2279-D02F-B59F-EC325C39D061}"/>
          </ac:spMkLst>
        </pc:spChg>
      </pc:sldChg>
      <pc:sldChg chg="addSp delSp modSp add mod">
        <pc:chgData name="Мальков Сергей Сергеевич" userId="229b78a7-baec-4279-9306-e31f7f2e6d75" providerId="ADAL" clId="{ECC943EB-2F40-481F-82CA-1B83D0E5C080}" dt="2023-11-15T19:51:16.077" v="42" actId="1582"/>
        <pc:sldMkLst>
          <pc:docMk/>
          <pc:sldMk cId="2882967871" sldId="278"/>
        </pc:sldMkLst>
        <pc:spChg chg="del">
          <ac:chgData name="Мальков Сергей Сергеевич" userId="229b78a7-baec-4279-9306-e31f7f2e6d75" providerId="ADAL" clId="{ECC943EB-2F40-481F-82CA-1B83D0E5C080}" dt="2023-11-15T19:49:26.033" v="4" actId="478"/>
          <ac:spMkLst>
            <pc:docMk/>
            <pc:sldMk cId="2882967871" sldId="278"/>
            <ac:spMk id="2" creationId="{B025D387-8B74-C4A0-6611-6BFFADC3533F}"/>
          </ac:spMkLst>
        </pc:spChg>
        <pc:spChg chg="add del mod">
          <ac:chgData name="Мальков Сергей Сергеевич" userId="229b78a7-baec-4279-9306-e31f7f2e6d75" providerId="ADAL" clId="{ECC943EB-2F40-481F-82CA-1B83D0E5C080}" dt="2023-11-15T19:49:50.165" v="11" actId="478"/>
          <ac:spMkLst>
            <pc:docMk/>
            <pc:sldMk cId="2882967871" sldId="278"/>
            <ac:spMk id="4" creationId="{6E79A041-6215-1D2C-245E-964775A66547}"/>
          </ac:spMkLst>
        </pc:spChg>
        <pc:spChg chg="add del mod">
          <ac:chgData name="Мальков Сергей Сергеевич" userId="229b78a7-baec-4279-9306-e31f7f2e6d75" providerId="ADAL" clId="{ECC943EB-2F40-481F-82CA-1B83D0E5C080}" dt="2023-11-15T19:49:53.120" v="12" actId="478"/>
          <ac:spMkLst>
            <pc:docMk/>
            <pc:sldMk cId="2882967871" sldId="278"/>
            <ac:spMk id="6" creationId="{311CFACE-4ACD-5B15-C762-F7F0A345C541}"/>
          </ac:spMkLst>
        </pc:spChg>
        <pc:spChg chg="add mod">
          <ac:chgData name="Мальков Сергей Сергеевич" userId="229b78a7-baec-4279-9306-e31f7f2e6d75" providerId="ADAL" clId="{ECC943EB-2F40-481F-82CA-1B83D0E5C080}" dt="2023-11-15T19:50:42.360" v="33" actId="14100"/>
          <ac:spMkLst>
            <pc:docMk/>
            <pc:sldMk cId="2882967871" sldId="278"/>
            <ac:spMk id="7" creationId="{B3A8F1C9-3C08-1697-DC75-B3E1239C3662}"/>
          </ac:spMkLst>
        </pc:spChg>
        <pc:spChg chg="mod">
          <ac:chgData name="Мальков Сергей Сергеевич" userId="229b78a7-baec-4279-9306-e31f7f2e6d75" providerId="ADAL" clId="{ECC943EB-2F40-481F-82CA-1B83D0E5C080}" dt="2023-11-15T19:51:16.077" v="42" actId="1582"/>
          <ac:spMkLst>
            <pc:docMk/>
            <pc:sldMk cId="2882967871" sldId="278"/>
            <ac:spMk id="19" creationId="{7B71DF02-7172-C2BD-9791-9B850AFA6C80}"/>
          </ac:spMkLst>
        </pc:spChg>
        <pc:spChg chg="mod">
          <ac:chgData name="Мальков Сергей Сергеевич" userId="229b78a7-baec-4279-9306-e31f7f2e6d75" providerId="ADAL" clId="{ECC943EB-2F40-481F-82CA-1B83D0E5C080}" dt="2023-11-15T19:51:16.077" v="42" actId="1582"/>
          <ac:spMkLst>
            <pc:docMk/>
            <pc:sldMk cId="2882967871" sldId="278"/>
            <ac:spMk id="20" creationId="{DE85F6A2-E0F8-BCBC-353F-D6A54520A311}"/>
          </ac:spMkLst>
        </pc:spChg>
      </pc:sldChg>
      <pc:sldChg chg="addSp delSp modSp add mod">
        <pc:chgData name="Мальков Сергей Сергеевич" userId="229b78a7-baec-4279-9306-e31f7f2e6d75" providerId="ADAL" clId="{ECC943EB-2F40-481F-82CA-1B83D0E5C080}" dt="2023-11-15T19:51:34.429" v="46" actId="1582"/>
        <pc:sldMkLst>
          <pc:docMk/>
          <pc:sldMk cId="1825657307" sldId="279"/>
        </pc:sldMkLst>
        <pc:spChg chg="del">
          <ac:chgData name="Мальков Сергей Сергеевич" userId="229b78a7-baec-4279-9306-e31f7f2e6d75" providerId="ADAL" clId="{ECC943EB-2F40-481F-82CA-1B83D0E5C080}" dt="2023-11-15T19:50:48.487" v="34" actId="478"/>
          <ac:spMkLst>
            <pc:docMk/>
            <pc:sldMk cId="1825657307" sldId="279"/>
            <ac:spMk id="2" creationId="{B025D387-8B74-C4A0-6611-6BFFADC3533F}"/>
          </ac:spMkLst>
        </pc:spChg>
        <pc:spChg chg="add del mod">
          <ac:chgData name="Мальков Сергей Сергеевич" userId="229b78a7-baec-4279-9306-e31f7f2e6d75" providerId="ADAL" clId="{ECC943EB-2F40-481F-82CA-1B83D0E5C080}" dt="2023-11-15T19:50:53.271" v="35" actId="478"/>
          <ac:spMkLst>
            <pc:docMk/>
            <pc:sldMk cId="1825657307" sldId="279"/>
            <ac:spMk id="4" creationId="{240C7564-9E56-E439-F079-9F6464B094D0}"/>
          </ac:spMkLst>
        </pc:spChg>
        <pc:spChg chg="add mod">
          <ac:chgData name="Мальков Сергей Сергеевич" userId="229b78a7-baec-4279-9306-e31f7f2e6d75" providerId="ADAL" clId="{ECC943EB-2F40-481F-82CA-1B83D0E5C080}" dt="2023-11-15T19:51:22.656" v="44" actId="20577"/>
          <ac:spMkLst>
            <pc:docMk/>
            <pc:sldMk cId="1825657307" sldId="279"/>
            <ac:spMk id="5" creationId="{BFA80CF2-C5F6-2BC8-FBDA-ED9E80008E9E}"/>
          </ac:spMkLst>
        </pc:spChg>
        <pc:spChg chg="mod">
          <ac:chgData name="Мальков Сергей Сергеевич" userId="229b78a7-baec-4279-9306-e31f7f2e6d75" providerId="ADAL" clId="{ECC943EB-2F40-481F-82CA-1B83D0E5C080}" dt="2023-11-15T19:51:34.429" v="46" actId="1582"/>
          <ac:spMkLst>
            <pc:docMk/>
            <pc:sldMk cId="1825657307" sldId="279"/>
            <ac:spMk id="18" creationId="{20FC7989-FE8C-CAE8-F62A-0109A43924DF}"/>
          </ac:spMkLst>
        </pc:spChg>
        <pc:spChg chg="mod">
          <ac:chgData name="Мальков Сергей Сергеевич" userId="229b78a7-baec-4279-9306-e31f7f2e6d75" providerId="ADAL" clId="{ECC943EB-2F40-481F-82CA-1B83D0E5C080}" dt="2023-11-15T19:51:34.429" v="46" actId="1582"/>
          <ac:spMkLst>
            <pc:docMk/>
            <pc:sldMk cId="1825657307" sldId="279"/>
            <ac:spMk id="20" creationId="{DE85F6A2-E0F8-BCBC-353F-D6A54520A31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EBD82-505D-4AE5-BA42-67C8BDA628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FE4BC7F-4FDE-4C4C-ADD3-F180082FA59F}">
      <dgm:prSet phldrT="[Текст]"/>
      <dgm:spPr/>
      <dgm:t>
        <a:bodyPr/>
        <a:lstStyle/>
        <a:p>
          <a:r>
            <a:rPr lang="ru-RU" dirty="0" err="1"/>
            <a:t>Мн</a:t>
          </a:r>
          <a:r>
            <a:rPr lang="ru-RU" dirty="0"/>
            <a:t> </a:t>
          </a:r>
          <a:r>
            <a:rPr lang="en-US" dirty="0"/>
            <a:t>A</a:t>
          </a:r>
          <a:endParaRPr lang="ru-RU" dirty="0"/>
        </a:p>
      </dgm:t>
    </dgm:pt>
    <dgm:pt modelId="{1BCAC8E4-B508-4C92-B2A5-FDE5BEB82ED4}" type="parTrans" cxnId="{3EC4D6AA-4167-4413-8D9D-D8BEA951223F}">
      <dgm:prSet/>
      <dgm:spPr/>
      <dgm:t>
        <a:bodyPr/>
        <a:lstStyle/>
        <a:p>
          <a:endParaRPr lang="ru-RU"/>
        </a:p>
      </dgm:t>
    </dgm:pt>
    <dgm:pt modelId="{6ACEE793-D6D1-4EDB-BE38-3DBFDB7F7208}" type="sibTrans" cxnId="{3EC4D6AA-4167-4413-8D9D-D8BEA951223F}">
      <dgm:prSet/>
      <dgm:spPr/>
      <dgm:t>
        <a:bodyPr/>
        <a:lstStyle/>
        <a:p>
          <a:endParaRPr lang="ru-RU"/>
        </a:p>
      </dgm:t>
    </dgm:pt>
    <dgm:pt modelId="{84E0C4C6-580E-4BD2-8EF8-13A92E6D93B5}">
      <dgm:prSet phldrT="[Текст]"/>
      <dgm:spPr/>
      <dgm:t>
        <a:bodyPr/>
        <a:lstStyle/>
        <a:p>
          <a:r>
            <a:rPr lang="ru-RU" dirty="0" err="1"/>
            <a:t>Мн</a:t>
          </a:r>
          <a:r>
            <a:rPr lang="ru-RU" dirty="0"/>
            <a:t> </a:t>
          </a:r>
          <a:r>
            <a:rPr lang="en-US" dirty="0"/>
            <a:t>B</a:t>
          </a:r>
          <a:endParaRPr lang="ru-RU" dirty="0"/>
        </a:p>
      </dgm:t>
    </dgm:pt>
    <dgm:pt modelId="{ACC5A32C-DAF7-46AC-88F2-87AFC3D7A72F}" type="parTrans" cxnId="{8FE7B3F1-A27E-4BFF-9B24-90390E40E973}">
      <dgm:prSet/>
      <dgm:spPr/>
      <dgm:t>
        <a:bodyPr/>
        <a:lstStyle/>
        <a:p>
          <a:endParaRPr lang="ru-RU"/>
        </a:p>
      </dgm:t>
    </dgm:pt>
    <dgm:pt modelId="{DEA76734-4F72-40EA-A90A-6C7D0CE225FA}" type="sibTrans" cxnId="{8FE7B3F1-A27E-4BFF-9B24-90390E40E973}">
      <dgm:prSet/>
      <dgm:spPr/>
      <dgm:t>
        <a:bodyPr/>
        <a:lstStyle/>
        <a:p>
          <a:endParaRPr lang="ru-RU"/>
        </a:p>
      </dgm:t>
    </dgm:pt>
    <dgm:pt modelId="{F8698CB7-B879-4315-89A8-479685A338DA}">
      <dgm:prSet phldrT="[Текст]"/>
      <dgm:spPr/>
      <dgm:t>
        <a:bodyPr/>
        <a:lstStyle/>
        <a:p>
          <a:r>
            <a:rPr lang="ru-RU" dirty="0" err="1"/>
            <a:t>Мн</a:t>
          </a:r>
          <a:r>
            <a:rPr lang="ru-RU" dirty="0"/>
            <a:t> </a:t>
          </a:r>
          <a:r>
            <a:rPr lang="en-US" dirty="0"/>
            <a:t>C</a:t>
          </a:r>
          <a:endParaRPr lang="ru-RU" dirty="0"/>
        </a:p>
      </dgm:t>
    </dgm:pt>
    <dgm:pt modelId="{9DBF17E1-E045-4EBF-8DB1-03722CAA5C97}" type="parTrans" cxnId="{80C1BBA0-F0B9-4B9C-AD15-047960AD9BF8}">
      <dgm:prSet/>
      <dgm:spPr/>
      <dgm:t>
        <a:bodyPr/>
        <a:lstStyle/>
        <a:p>
          <a:endParaRPr lang="ru-RU"/>
        </a:p>
      </dgm:t>
    </dgm:pt>
    <dgm:pt modelId="{516A1961-89DD-43E5-A120-C708D00E8660}" type="sibTrans" cxnId="{80C1BBA0-F0B9-4B9C-AD15-047960AD9BF8}">
      <dgm:prSet/>
      <dgm:spPr/>
      <dgm:t>
        <a:bodyPr/>
        <a:lstStyle/>
        <a:p>
          <a:endParaRPr lang="ru-RU"/>
        </a:p>
      </dgm:t>
    </dgm:pt>
    <dgm:pt modelId="{60D40285-A61E-4630-BDF1-EEC2C4DB2F3D}" type="pres">
      <dgm:prSet presAssocID="{431EBD82-505D-4AE5-BA42-67C8BDA628D7}" presName="compositeShape" presStyleCnt="0">
        <dgm:presLayoutVars>
          <dgm:chMax val="7"/>
          <dgm:dir/>
          <dgm:resizeHandles val="exact"/>
        </dgm:presLayoutVars>
      </dgm:prSet>
      <dgm:spPr/>
    </dgm:pt>
    <dgm:pt modelId="{E7AB6F19-52F3-4FFA-9508-A71ADA59E2C0}" type="pres">
      <dgm:prSet presAssocID="{8FE4BC7F-4FDE-4C4C-ADD3-F180082FA59F}" presName="circ1" presStyleLbl="vennNode1" presStyleIdx="0" presStyleCnt="3"/>
      <dgm:spPr/>
      <dgm:t>
        <a:bodyPr/>
        <a:lstStyle/>
        <a:p>
          <a:endParaRPr lang="ru-RU"/>
        </a:p>
      </dgm:t>
    </dgm:pt>
    <dgm:pt modelId="{21023ECC-45FD-4E2D-A31D-5FC1AAD9BEE2}" type="pres">
      <dgm:prSet presAssocID="{8FE4BC7F-4FDE-4C4C-ADD3-F180082FA5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A01FF-B433-4BC1-BC97-611D8A7E737D}" type="pres">
      <dgm:prSet presAssocID="{84E0C4C6-580E-4BD2-8EF8-13A92E6D93B5}" presName="circ2" presStyleLbl="vennNode1" presStyleIdx="1" presStyleCnt="3"/>
      <dgm:spPr/>
      <dgm:t>
        <a:bodyPr/>
        <a:lstStyle/>
        <a:p>
          <a:endParaRPr lang="ru-RU"/>
        </a:p>
      </dgm:t>
    </dgm:pt>
    <dgm:pt modelId="{B22431A9-2C62-497D-9662-2D72A3A5B25A}" type="pres">
      <dgm:prSet presAssocID="{84E0C4C6-580E-4BD2-8EF8-13A92E6D93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F06B9-36ED-4A76-8FCE-E8642BACD67F}" type="pres">
      <dgm:prSet presAssocID="{F8698CB7-B879-4315-89A8-479685A338DA}" presName="circ3" presStyleLbl="vennNode1" presStyleIdx="2" presStyleCnt="3"/>
      <dgm:spPr/>
      <dgm:t>
        <a:bodyPr/>
        <a:lstStyle/>
        <a:p>
          <a:endParaRPr lang="ru-RU"/>
        </a:p>
      </dgm:t>
    </dgm:pt>
    <dgm:pt modelId="{ECA780E3-AA9A-4162-812F-266B5CFC5F04}" type="pres">
      <dgm:prSet presAssocID="{F8698CB7-B879-4315-89A8-479685A338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DBCB90-121B-4D5E-8590-0F4A3B71C2AF}" type="presOf" srcId="{431EBD82-505D-4AE5-BA42-67C8BDA628D7}" destId="{60D40285-A61E-4630-BDF1-EEC2C4DB2F3D}" srcOrd="0" destOrd="0" presId="urn:microsoft.com/office/officeart/2005/8/layout/venn1"/>
    <dgm:cxn modelId="{5128FDD4-F349-42F1-8FDD-4607EC89EE77}" type="presOf" srcId="{F8698CB7-B879-4315-89A8-479685A338DA}" destId="{ECA780E3-AA9A-4162-812F-266B5CFC5F04}" srcOrd="1" destOrd="0" presId="urn:microsoft.com/office/officeart/2005/8/layout/venn1"/>
    <dgm:cxn modelId="{F03E6BFA-815F-4B4B-8A02-213CCAAA400D}" type="presOf" srcId="{84E0C4C6-580E-4BD2-8EF8-13A92E6D93B5}" destId="{B22431A9-2C62-497D-9662-2D72A3A5B25A}" srcOrd="1" destOrd="0" presId="urn:microsoft.com/office/officeart/2005/8/layout/venn1"/>
    <dgm:cxn modelId="{8FE7B3F1-A27E-4BFF-9B24-90390E40E973}" srcId="{431EBD82-505D-4AE5-BA42-67C8BDA628D7}" destId="{84E0C4C6-580E-4BD2-8EF8-13A92E6D93B5}" srcOrd="1" destOrd="0" parTransId="{ACC5A32C-DAF7-46AC-88F2-87AFC3D7A72F}" sibTransId="{DEA76734-4F72-40EA-A90A-6C7D0CE225FA}"/>
    <dgm:cxn modelId="{1C0B754D-6E5C-45D4-83EF-044341BE3889}" type="presOf" srcId="{F8698CB7-B879-4315-89A8-479685A338DA}" destId="{EB4F06B9-36ED-4A76-8FCE-E8642BACD67F}" srcOrd="0" destOrd="0" presId="urn:microsoft.com/office/officeart/2005/8/layout/venn1"/>
    <dgm:cxn modelId="{BC5E30EC-EA7F-40FE-8F78-7971AE911965}" type="presOf" srcId="{8FE4BC7F-4FDE-4C4C-ADD3-F180082FA59F}" destId="{E7AB6F19-52F3-4FFA-9508-A71ADA59E2C0}" srcOrd="0" destOrd="0" presId="urn:microsoft.com/office/officeart/2005/8/layout/venn1"/>
    <dgm:cxn modelId="{3EC4D6AA-4167-4413-8D9D-D8BEA951223F}" srcId="{431EBD82-505D-4AE5-BA42-67C8BDA628D7}" destId="{8FE4BC7F-4FDE-4C4C-ADD3-F180082FA59F}" srcOrd="0" destOrd="0" parTransId="{1BCAC8E4-B508-4C92-B2A5-FDE5BEB82ED4}" sibTransId="{6ACEE793-D6D1-4EDB-BE38-3DBFDB7F7208}"/>
    <dgm:cxn modelId="{695EAF4C-F5C5-42F1-80E9-79B7E63DD759}" type="presOf" srcId="{84E0C4C6-580E-4BD2-8EF8-13A92E6D93B5}" destId="{3A4A01FF-B433-4BC1-BC97-611D8A7E737D}" srcOrd="0" destOrd="0" presId="urn:microsoft.com/office/officeart/2005/8/layout/venn1"/>
    <dgm:cxn modelId="{80C1BBA0-F0B9-4B9C-AD15-047960AD9BF8}" srcId="{431EBD82-505D-4AE5-BA42-67C8BDA628D7}" destId="{F8698CB7-B879-4315-89A8-479685A338DA}" srcOrd="2" destOrd="0" parTransId="{9DBF17E1-E045-4EBF-8DB1-03722CAA5C97}" sibTransId="{516A1961-89DD-43E5-A120-C708D00E8660}"/>
    <dgm:cxn modelId="{AC452D4C-4EAC-4FF8-ABB2-6D1920C129CD}" type="presOf" srcId="{8FE4BC7F-4FDE-4C4C-ADD3-F180082FA59F}" destId="{21023ECC-45FD-4E2D-A31D-5FC1AAD9BEE2}" srcOrd="1" destOrd="0" presId="urn:microsoft.com/office/officeart/2005/8/layout/venn1"/>
    <dgm:cxn modelId="{6127D9DB-E082-4800-831C-0E5222049840}" type="presParOf" srcId="{60D40285-A61E-4630-BDF1-EEC2C4DB2F3D}" destId="{E7AB6F19-52F3-4FFA-9508-A71ADA59E2C0}" srcOrd="0" destOrd="0" presId="urn:microsoft.com/office/officeart/2005/8/layout/venn1"/>
    <dgm:cxn modelId="{5AC611E5-927E-4088-AF09-B809FBBF6042}" type="presParOf" srcId="{60D40285-A61E-4630-BDF1-EEC2C4DB2F3D}" destId="{21023ECC-45FD-4E2D-A31D-5FC1AAD9BEE2}" srcOrd="1" destOrd="0" presId="urn:microsoft.com/office/officeart/2005/8/layout/venn1"/>
    <dgm:cxn modelId="{25922600-84EF-448C-83ED-BAB8550C15AC}" type="presParOf" srcId="{60D40285-A61E-4630-BDF1-EEC2C4DB2F3D}" destId="{3A4A01FF-B433-4BC1-BC97-611D8A7E737D}" srcOrd="2" destOrd="0" presId="urn:microsoft.com/office/officeart/2005/8/layout/venn1"/>
    <dgm:cxn modelId="{BA01F93C-3051-4CF6-9814-18AE4281A558}" type="presParOf" srcId="{60D40285-A61E-4630-BDF1-EEC2C4DB2F3D}" destId="{B22431A9-2C62-497D-9662-2D72A3A5B25A}" srcOrd="3" destOrd="0" presId="urn:microsoft.com/office/officeart/2005/8/layout/venn1"/>
    <dgm:cxn modelId="{89231F32-A8BC-4E34-A070-EEDE39B76375}" type="presParOf" srcId="{60D40285-A61E-4630-BDF1-EEC2C4DB2F3D}" destId="{EB4F06B9-36ED-4A76-8FCE-E8642BACD67F}" srcOrd="4" destOrd="0" presId="urn:microsoft.com/office/officeart/2005/8/layout/venn1"/>
    <dgm:cxn modelId="{91B80D39-6898-46D5-AF03-73B2F808D391}" type="presParOf" srcId="{60D40285-A61E-4630-BDF1-EEC2C4DB2F3D}" destId="{ECA780E3-AA9A-4162-812F-266B5CFC5F0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EBD82-505D-4AE5-BA42-67C8BDA628D7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</dgm:pt>
    <dgm:pt modelId="{8FE4BC7F-4FDE-4C4C-ADD3-F180082FA59F}">
      <dgm:prSet phldrT="[Текст]"/>
      <dgm:spPr/>
      <dgm:t>
        <a:bodyPr/>
        <a:lstStyle/>
        <a:p>
          <a:r>
            <a:rPr lang="ru-RU" dirty="0" err="1"/>
            <a:t>Мн</a:t>
          </a:r>
          <a:r>
            <a:rPr lang="ru-RU" dirty="0"/>
            <a:t> </a:t>
          </a:r>
          <a:r>
            <a:rPr lang="en-US" dirty="0"/>
            <a:t>A</a:t>
          </a:r>
          <a:endParaRPr lang="ru-RU" dirty="0"/>
        </a:p>
      </dgm:t>
    </dgm:pt>
    <dgm:pt modelId="{1BCAC8E4-B508-4C92-B2A5-FDE5BEB82ED4}" type="parTrans" cxnId="{3EC4D6AA-4167-4413-8D9D-D8BEA951223F}">
      <dgm:prSet/>
      <dgm:spPr/>
      <dgm:t>
        <a:bodyPr/>
        <a:lstStyle/>
        <a:p>
          <a:endParaRPr lang="ru-RU"/>
        </a:p>
      </dgm:t>
    </dgm:pt>
    <dgm:pt modelId="{6ACEE793-D6D1-4EDB-BE38-3DBFDB7F7208}" type="sibTrans" cxnId="{3EC4D6AA-4167-4413-8D9D-D8BEA951223F}">
      <dgm:prSet/>
      <dgm:spPr/>
      <dgm:t>
        <a:bodyPr/>
        <a:lstStyle/>
        <a:p>
          <a:endParaRPr lang="ru-RU"/>
        </a:p>
      </dgm:t>
    </dgm:pt>
    <dgm:pt modelId="{84E0C4C6-580E-4BD2-8EF8-13A92E6D93B5}">
      <dgm:prSet phldrT="[Текст]"/>
      <dgm:spPr/>
      <dgm:t>
        <a:bodyPr/>
        <a:lstStyle/>
        <a:p>
          <a:r>
            <a:rPr lang="ru-RU" dirty="0" err="1"/>
            <a:t>Мн</a:t>
          </a:r>
          <a:r>
            <a:rPr lang="ru-RU" dirty="0"/>
            <a:t> </a:t>
          </a:r>
          <a:r>
            <a:rPr lang="en-US" dirty="0"/>
            <a:t>B</a:t>
          </a:r>
          <a:endParaRPr lang="ru-RU" dirty="0"/>
        </a:p>
      </dgm:t>
    </dgm:pt>
    <dgm:pt modelId="{ACC5A32C-DAF7-46AC-88F2-87AFC3D7A72F}" type="parTrans" cxnId="{8FE7B3F1-A27E-4BFF-9B24-90390E40E973}">
      <dgm:prSet/>
      <dgm:spPr/>
      <dgm:t>
        <a:bodyPr/>
        <a:lstStyle/>
        <a:p>
          <a:endParaRPr lang="ru-RU"/>
        </a:p>
      </dgm:t>
    </dgm:pt>
    <dgm:pt modelId="{DEA76734-4F72-40EA-A90A-6C7D0CE225FA}" type="sibTrans" cxnId="{8FE7B3F1-A27E-4BFF-9B24-90390E40E973}">
      <dgm:prSet/>
      <dgm:spPr/>
      <dgm:t>
        <a:bodyPr/>
        <a:lstStyle/>
        <a:p>
          <a:endParaRPr lang="ru-RU"/>
        </a:p>
      </dgm:t>
    </dgm:pt>
    <dgm:pt modelId="{60D40285-A61E-4630-BDF1-EEC2C4DB2F3D}" type="pres">
      <dgm:prSet presAssocID="{431EBD82-505D-4AE5-BA42-67C8BDA628D7}" presName="compositeShape" presStyleCnt="0">
        <dgm:presLayoutVars>
          <dgm:chMax val="7"/>
          <dgm:dir/>
          <dgm:resizeHandles val="exact"/>
        </dgm:presLayoutVars>
      </dgm:prSet>
      <dgm:spPr/>
    </dgm:pt>
    <dgm:pt modelId="{E7AB6F19-52F3-4FFA-9508-A71ADA59E2C0}" type="pres">
      <dgm:prSet presAssocID="{8FE4BC7F-4FDE-4C4C-ADD3-F180082FA59F}" presName="circ1" presStyleLbl="vennNode1" presStyleIdx="0" presStyleCnt="2"/>
      <dgm:spPr/>
      <dgm:t>
        <a:bodyPr/>
        <a:lstStyle/>
        <a:p>
          <a:endParaRPr lang="ru-RU"/>
        </a:p>
      </dgm:t>
    </dgm:pt>
    <dgm:pt modelId="{21023ECC-45FD-4E2D-A31D-5FC1AAD9BEE2}" type="pres">
      <dgm:prSet presAssocID="{8FE4BC7F-4FDE-4C4C-ADD3-F180082FA5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A01FF-B433-4BC1-BC97-611D8A7E737D}" type="pres">
      <dgm:prSet presAssocID="{84E0C4C6-580E-4BD2-8EF8-13A92E6D93B5}" presName="circ2" presStyleLbl="vennNode1" presStyleIdx="1" presStyleCnt="2"/>
      <dgm:spPr/>
      <dgm:t>
        <a:bodyPr/>
        <a:lstStyle/>
        <a:p>
          <a:endParaRPr lang="ru-RU"/>
        </a:p>
      </dgm:t>
    </dgm:pt>
    <dgm:pt modelId="{B22431A9-2C62-497D-9662-2D72A3A5B25A}" type="pres">
      <dgm:prSet presAssocID="{84E0C4C6-580E-4BD2-8EF8-13A92E6D93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DBCB90-121B-4D5E-8590-0F4A3B71C2AF}" type="presOf" srcId="{431EBD82-505D-4AE5-BA42-67C8BDA628D7}" destId="{60D40285-A61E-4630-BDF1-EEC2C4DB2F3D}" srcOrd="0" destOrd="0" presId="urn:microsoft.com/office/officeart/2005/8/layout/venn1"/>
    <dgm:cxn modelId="{F03E6BFA-815F-4B4B-8A02-213CCAAA400D}" type="presOf" srcId="{84E0C4C6-580E-4BD2-8EF8-13A92E6D93B5}" destId="{B22431A9-2C62-497D-9662-2D72A3A5B25A}" srcOrd="1" destOrd="0" presId="urn:microsoft.com/office/officeart/2005/8/layout/venn1"/>
    <dgm:cxn modelId="{8FE7B3F1-A27E-4BFF-9B24-90390E40E973}" srcId="{431EBD82-505D-4AE5-BA42-67C8BDA628D7}" destId="{84E0C4C6-580E-4BD2-8EF8-13A92E6D93B5}" srcOrd="1" destOrd="0" parTransId="{ACC5A32C-DAF7-46AC-88F2-87AFC3D7A72F}" sibTransId="{DEA76734-4F72-40EA-A90A-6C7D0CE225FA}"/>
    <dgm:cxn modelId="{BC5E30EC-EA7F-40FE-8F78-7971AE911965}" type="presOf" srcId="{8FE4BC7F-4FDE-4C4C-ADD3-F180082FA59F}" destId="{E7AB6F19-52F3-4FFA-9508-A71ADA59E2C0}" srcOrd="0" destOrd="0" presId="urn:microsoft.com/office/officeart/2005/8/layout/venn1"/>
    <dgm:cxn modelId="{3EC4D6AA-4167-4413-8D9D-D8BEA951223F}" srcId="{431EBD82-505D-4AE5-BA42-67C8BDA628D7}" destId="{8FE4BC7F-4FDE-4C4C-ADD3-F180082FA59F}" srcOrd="0" destOrd="0" parTransId="{1BCAC8E4-B508-4C92-B2A5-FDE5BEB82ED4}" sibTransId="{6ACEE793-D6D1-4EDB-BE38-3DBFDB7F7208}"/>
    <dgm:cxn modelId="{695EAF4C-F5C5-42F1-80E9-79B7E63DD759}" type="presOf" srcId="{84E0C4C6-580E-4BD2-8EF8-13A92E6D93B5}" destId="{3A4A01FF-B433-4BC1-BC97-611D8A7E737D}" srcOrd="0" destOrd="0" presId="urn:microsoft.com/office/officeart/2005/8/layout/venn1"/>
    <dgm:cxn modelId="{AC452D4C-4EAC-4FF8-ABB2-6D1920C129CD}" type="presOf" srcId="{8FE4BC7F-4FDE-4C4C-ADD3-F180082FA59F}" destId="{21023ECC-45FD-4E2D-A31D-5FC1AAD9BEE2}" srcOrd="1" destOrd="0" presId="urn:microsoft.com/office/officeart/2005/8/layout/venn1"/>
    <dgm:cxn modelId="{6127D9DB-E082-4800-831C-0E5222049840}" type="presParOf" srcId="{60D40285-A61E-4630-BDF1-EEC2C4DB2F3D}" destId="{E7AB6F19-52F3-4FFA-9508-A71ADA59E2C0}" srcOrd="0" destOrd="0" presId="urn:microsoft.com/office/officeart/2005/8/layout/venn1"/>
    <dgm:cxn modelId="{5AC611E5-927E-4088-AF09-B809FBBF6042}" type="presParOf" srcId="{60D40285-A61E-4630-BDF1-EEC2C4DB2F3D}" destId="{21023ECC-45FD-4E2D-A31D-5FC1AAD9BEE2}" srcOrd="1" destOrd="0" presId="urn:microsoft.com/office/officeart/2005/8/layout/venn1"/>
    <dgm:cxn modelId="{25922600-84EF-448C-83ED-BAB8550C15AC}" type="presParOf" srcId="{60D40285-A61E-4630-BDF1-EEC2C4DB2F3D}" destId="{3A4A01FF-B433-4BC1-BC97-611D8A7E737D}" srcOrd="2" destOrd="0" presId="urn:microsoft.com/office/officeart/2005/8/layout/venn1"/>
    <dgm:cxn modelId="{BA01F93C-3051-4CF6-9814-18AE4281A558}" type="presParOf" srcId="{60D40285-A61E-4630-BDF1-EEC2C4DB2F3D}" destId="{B22431A9-2C62-497D-9662-2D72A3A5B25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EBD82-505D-4AE5-BA42-67C8BDA628D7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8FE4BC7F-4FDE-4C4C-ADD3-F180082FA59F}">
      <dgm:prSet phldrT="[Текст]"/>
      <dgm:spPr/>
      <dgm:t>
        <a:bodyPr/>
        <a:lstStyle/>
        <a:p>
          <a:r>
            <a:rPr lang="ru-RU" dirty="0" err="1"/>
            <a:t>Мн</a:t>
          </a:r>
          <a:r>
            <a:rPr lang="ru-RU" dirty="0"/>
            <a:t> </a:t>
          </a:r>
          <a:r>
            <a:rPr lang="en-US" dirty="0"/>
            <a:t>A</a:t>
          </a:r>
          <a:endParaRPr lang="ru-RU" dirty="0"/>
        </a:p>
      </dgm:t>
    </dgm:pt>
    <dgm:pt modelId="{1BCAC8E4-B508-4C92-B2A5-FDE5BEB82ED4}" type="parTrans" cxnId="{3EC4D6AA-4167-4413-8D9D-D8BEA951223F}">
      <dgm:prSet/>
      <dgm:spPr/>
      <dgm:t>
        <a:bodyPr/>
        <a:lstStyle/>
        <a:p>
          <a:endParaRPr lang="ru-RU"/>
        </a:p>
      </dgm:t>
    </dgm:pt>
    <dgm:pt modelId="{6ACEE793-D6D1-4EDB-BE38-3DBFDB7F7208}" type="sibTrans" cxnId="{3EC4D6AA-4167-4413-8D9D-D8BEA951223F}">
      <dgm:prSet/>
      <dgm:spPr/>
      <dgm:t>
        <a:bodyPr/>
        <a:lstStyle/>
        <a:p>
          <a:endParaRPr lang="ru-RU"/>
        </a:p>
      </dgm:t>
    </dgm:pt>
    <dgm:pt modelId="{60D40285-A61E-4630-BDF1-EEC2C4DB2F3D}" type="pres">
      <dgm:prSet presAssocID="{431EBD82-505D-4AE5-BA42-67C8BDA628D7}" presName="compositeShape" presStyleCnt="0">
        <dgm:presLayoutVars>
          <dgm:chMax val="7"/>
          <dgm:dir/>
          <dgm:resizeHandles val="exact"/>
        </dgm:presLayoutVars>
      </dgm:prSet>
      <dgm:spPr/>
    </dgm:pt>
    <dgm:pt modelId="{767192FD-C5D8-4153-9250-D91E576509BC}" type="pres">
      <dgm:prSet presAssocID="{8FE4BC7F-4FDE-4C4C-ADD3-F180082FA59F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EC4D6AA-4167-4413-8D9D-D8BEA951223F}" srcId="{431EBD82-505D-4AE5-BA42-67C8BDA628D7}" destId="{8FE4BC7F-4FDE-4C4C-ADD3-F180082FA59F}" srcOrd="0" destOrd="0" parTransId="{1BCAC8E4-B508-4C92-B2A5-FDE5BEB82ED4}" sibTransId="{6ACEE793-D6D1-4EDB-BE38-3DBFDB7F7208}"/>
    <dgm:cxn modelId="{0D776A41-7471-4CDF-9226-ABC33857EBD6}" type="presOf" srcId="{8FE4BC7F-4FDE-4C4C-ADD3-F180082FA59F}" destId="{767192FD-C5D8-4153-9250-D91E576509BC}" srcOrd="0" destOrd="0" presId="urn:microsoft.com/office/officeart/2005/8/layout/venn1"/>
    <dgm:cxn modelId="{E4DBCB90-121B-4D5E-8590-0F4A3B71C2AF}" type="presOf" srcId="{431EBD82-505D-4AE5-BA42-67C8BDA628D7}" destId="{60D40285-A61E-4630-BDF1-EEC2C4DB2F3D}" srcOrd="0" destOrd="0" presId="urn:microsoft.com/office/officeart/2005/8/layout/venn1"/>
    <dgm:cxn modelId="{D97059E6-A655-430E-8C3E-5C96397C87FA}" type="presParOf" srcId="{60D40285-A61E-4630-BDF1-EEC2C4DB2F3D}" destId="{767192FD-C5D8-4153-9250-D91E576509B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B6F19-52F3-4FFA-9508-A71ADA59E2C0}">
      <dsp:nvSpPr>
        <dsp:cNvPr id="0" name=""/>
        <dsp:cNvSpPr/>
      </dsp:nvSpPr>
      <dsp:spPr>
        <a:xfrm>
          <a:off x="1050977" y="54526"/>
          <a:ext cx="2617266" cy="2617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err="1"/>
            <a:t>Мн</a:t>
          </a:r>
          <a:r>
            <a:rPr lang="ru-RU" sz="5700" kern="1200" dirty="0"/>
            <a:t> </a:t>
          </a:r>
          <a:r>
            <a:rPr lang="en-US" sz="5700" kern="1200" dirty="0"/>
            <a:t>A</a:t>
          </a:r>
          <a:endParaRPr lang="ru-RU" sz="5700" kern="1200" dirty="0"/>
        </a:p>
      </dsp:txBody>
      <dsp:txXfrm>
        <a:off x="1399946" y="512548"/>
        <a:ext cx="1919328" cy="1177769"/>
      </dsp:txXfrm>
    </dsp:sp>
    <dsp:sp modelId="{3A4A01FF-B433-4BC1-BC97-611D8A7E737D}">
      <dsp:nvSpPr>
        <dsp:cNvPr id="0" name=""/>
        <dsp:cNvSpPr/>
      </dsp:nvSpPr>
      <dsp:spPr>
        <a:xfrm>
          <a:off x="1995374" y="1690318"/>
          <a:ext cx="2617266" cy="2617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err="1"/>
            <a:t>Мн</a:t>
          </a:r>
          <a:r>
            <a:rPr lang="ru-RU" sz="5700" kern="1200" dirty="0"/>
            <a:t> </a:t>
          </a:r>
          <a:r>
            <a:rPr lang="en-US" sz="5700" kern="1200" dirty="0"/>
            <a:t>B</a:t>
          </a:r>
          <a:endParaRPr lang="ru-RU" sz="5700" kern="1200" dirty="0"/>
        </a:p>
      </dsp:txBody>
      <dsp:txXfrm>
        <a:off x="2795821" y="2366445"/>
        <a:ext cx="1570359" cy="1439496"/>
      </dsp:txXfrm>
    </dsp:sp>
    <dsp:sp modelId="{EB4F06B9-36ED-4A76-8FCE-E8642BACD67F}">
      <dsp:nvSpPr>
        <dsp:cNvPr id="0" name=""/>
        <dsp:cNvSpPr/>
      </dsp:nvSpPr>
      <dsp:spPr>
        <a:xfrm>
          <a:off x="106580" y="1690318"/>
          <a:ext cx="2617266" cy="26172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err="1"/>
            <a:t>Мн</a:t>
          </a:r>
          <a:r>
            <a:rPr lang="ru-RU" sz="5700" kern="1200" dirty="0"/>
            <a:t> </a:t>
          </a:r>
          <a:r>
            <a:rPr lang="en-US" sz="5700" kern="1200" dirty="0"/>
            <a:t>C</a:t>
          </a:r>
          <a:endParaRPr lang="ru-RU" sz="5700" kern="1200" dirty="0"/>
        </a:p>
      </dsp:txBody>
      <dsp:txXfrm>
        <a:off x="353039" y="2366445"/>
        <a:ext cx="1570359" cy="143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B6F19-52F3-4FFA-9508-A71ADA59E2C0}">
      <dsp:nvSpPr>
        <dsp:cNvPr id="0" name=""/>
        <dsp:cNvSpPr/>
      </dsp:nvSpPr>
      <dsp:spPr>
        <a:xfrm>
          <a:off x="106182" y="871471"/>
          <a:ext cx="2619167" cy="26191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/>
            <a:t>Мн</a:t>
          </a:r>
          <a:r>
            <a:rPr lang="ru-RU" sz="6500" kern="1200" dirty="0"/>
            <a:t> </a:t>
          </a:r>
          <a:r>
            <a:rPr lang="en-US" sz="6500" kern="1200" dirty="0"/>
            <a:t>A</a:t>
          </a:r>
          <a:endParaRPr lang="ru-RU" sz="6500" kern="1200" dirty="0"/>
        </a:p>
      </dsp:txBody>
      <dsp:txXfrm>
        <a:off x="471922" y="1180327"/>
        <a:ext cx="1510150" cy="2001455"/>
      </dsp:txXfrm>
    </dsp:sp>
    <dsp:sp modelId="{3A4A01FF-B433-4BC1-BC97-611D8A7E737D}">
      <dsp:nvSpPr>
        <dsp:cNvPr id="0" name=""/>
        <dsp:cNvSpPr/>
      </dsp:nvSpPr>
      <dsp:spPr>
        <a:xfrm>
          <a:off x="1993870" y="871471"/>
          <a:ext cx="2619167" cy="2619167"/>
        </a:xfrm>
        <a:prstGeom prst="ellipse">
          <a:avLst/>
        </a:prstGeom>
        <a:solidFill>
          <a:schemeClr val="accent2">
            <a:shade val="80000"/>
            <a:alpha val="5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/>
            <a:t>Мн</a:t>
          </a:r>
          <a:r>
            <a:rPr lang="ru-RU" sz="6500" kern="1200" dirty="0"/>
            <a:t> </a:t>
          </a:r>
          <a:r>
            <a:rPr lang="en-US" sz="6500" kern="1200" dirty="0"/>
            <a:t>B</a:t>
          </a:r>
          <a:endParaRPr lang="ru-RU" sz="6500" kern="1200" dirty="0"/>
        </a:p>
      </dsp:txBody>
      <dsp:txXfrm>
        <a:off x="2737148" y="1180327"/>
        <a:ext cx="1510150" cy="2001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192FD-C5D8-4153-9250-D91E576509BC}">
      <dsp:nvSpPr>
        <dsp:cNvPr id="0" name=""/>
        <dsp:cNvSpPr/>
      </dsp:nvSpPr>
      <dsp:spPr>
        <a:xfrm>
          <a:off x="0" y="511375"/>
          <a:ext cx="2576004" cy="25760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/>
            <a:t>Мн</a:t>
          </a:r>
          <a:r>
            <a:rPr lang="ru-RU" sz="6500" kern="1200" dirty="0"/>
            <a:t> </a:t>
          </a:r>
          <a:r>
            <a:rPr lang="en-US" sz="6500" kern="1200" dirty="0"/>
            <a:t>A</a:t>
          </a:r>
          <a:endParaRPr lang="ru-RU" sz="6500" kern="1200" dirty="0"/>
        </a:p>
      </dsp:txBody>
      <dsp:txXfrm>
        <a:off x="377247" y="888622"/>
        <a:ext cx="1821510" cy="182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04:43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28540 14605 320 0,'0'0'0'0,"0"0"0"15,0 0 0 16,0 0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1.6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10266 6227 320 0,'0'0'0'0,"0"0"0"47,0 0 0-47,70-71 0 0,-34 53 0 31,52 18 0-15,-53 0 0-1,53 0 0 1,-35 0 0-16,18 89 0 31,-36-54 0-15,-35 53 0-1,-35 35 0 1,17-34 0 0,-88 34 0 15,71-17 0-31,-88 35 0 47,70-106 0-47,17-17 0 0,-34 0 0 31,70-18 0-31,-18 0 0 31,1 0 0-15,-36 0 0-1,53 0 0 1,35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5.0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10636 7285 320 0,'0'0'0'0,"0"0"0"15,0 0 0 1,0 106 0 15,0 0 0-31,0 70 0 16,0-70 0 15,0-53 0-15,18 52 0-1,35-34 0 32,17-89 0-47,-34-35 0 16,52-35 0 0,-71 18 0-16,54-18 0 15,-71 35 0 1,0 35 0 15,-71 0 0-31,19 18 0 31,34 0 0-15,-35 18 0 0,35-18 0-1,1 0 0 1,52-18 0-1,18-17 0 1,0-18 0 0,-36 0 0-1,54 53 0 1,-53-53 0 31,-18 36 0-47,0 34 0 31,17 36 0-31,-17 18 0 0,0 17 0 31,53-17 0-31,-35-36 0 16,-1-35 0 31,89 0 0-47,-53-35 0 15,0-54 0 1,18 19 0 0,-36-1 0-1,53-17 0 1,-88 17 0 15,18 19 0-31,-18-1 0 16,0-36 0 15,0 72 0-31,0-1 0 31,0-17 0-15,0 0 0 0,0 35 0-16,0-18 0 31,17 0 0-31,-17 18 0 47,0 0 0-32,0 0 0-15,53 18 0 16,-53 0 0 0,0-18 0-1,0 0 0 16,0 0 0-31,18 35 0 16,-18-35 0 15,0 0 0-31,0 0 0 32,0 18 0-32,0-18 0 31,0 17 0-16,0-17 0 1,0 18 0 0,-18-1 0-1,18 19 0 1,0 17 0 0,-53 0 0 15,53-18 0-16,0 53 0-15,0-53 0 16,0 18 0 15,53 0 0-15,-53 18 0-16,18-36 0 31,0 36 0-15,52-36 0-16,-17-35 0 31,18 0 0-15,-36-35 0 15,18-36 0-31,-18 18 0 16,-35 0 0-1,0-53 0 1,0 71 0-1,-35-53 0 1,-36 53 0 15,-17-18 0-15,18 53 0 0,-19-36 0-16,1-17 0 31,0 36 0-16,0-36 0 1,70 0 0 0,-17-53 0-1,35 0 0 1,35 0 0 0,36-17 0-1,52 0 0 1,-35 52 0-1,1 36 0 1,69-36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5.72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12171 7038 320 0,'0'0'0'0,"0"18"0"0,53-1 0 32,-53 107 0-32,17-36 0 31,19 18 0-16,-19-89 0 1,54 54 0 0,-36-53 0-1,53-54 0 1,-35-17 0 15,0 18 0-15,35-53 0-16,-70 0 0 31,35-36 0 0,-53 54 0-31,-53-1 0 0,35 1 0 32,-52 52 0-32,-36-35 0 31,35 53 0-16,-70 53 0-15,71-35 0 32,-18 52 0-17,17-17 0 17,71-35 0-32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6.0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12577 6844 320 0,'0'0'0'0,"0"18"0"16,0 52 0 0,0 1 0-1,0 70 0 1,0-71 0 0,17 18 0-1,54-17 0 1,-36-53 0 15,36-36 0-15,-19-53 0-16,54-17 0 31,-53 71 0-31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7.22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13229 6562 320 0,'0'0'0'0,"0"0"0"15,0 17 0 1,0 36 0 0,0 71 0-1,0-36 0 1,0 71 0-1,0-71 0 1,53 71 0 15,-53-124 0-31,0-18 0 32,0 54 0-32,18-71 0 46,35-88 0-30,17 0 0-16,18-71 0 16,-35 71 0-1,35-18 0 17,-17 35 0-32,-71 54 0 31,18 17 0-31,-36 0 0 31,-53 35 0-15,54 36 0-16,-71-1 0 31,88-35 0-15,0 1 0-1,0 34 0-15,0-52 0 31,88 88 0-15,-71-106 0 0,142 0 0-1,-88 0 0 1,70 0 0 0,-71 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20.53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23125 6350 320 0,'0'0'0'0,"0"53"0"32,0-35 0-17,0 70 0 17,0 35 0-17,0 1 0 1,-36 52 0-16,19-70 0 31,17 106 0-15,0-54 0-1,0 54 0 17,0-106 0-32,0-18 0 15,0 0 0 16,0-70 0-31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21.2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23125 6350 320 0,'0'0'0'0,"0"-18"0"0,0 1 0 31,35-54 0-31,-35 54 0 31,17-54 0-15,72 53 0 0,-19 18 0-1,1 0 0 1,-18 0 0 0,35 0 0-1,-35 53 0 1,0 0 0-1,-18 18 0 17,-35 17 0-32,0-35 0 47,0 17 0-47,-88 36 0 0,88-18 0 31,-106-17 0-16,53 0 0 1,-35-1 0 0,70-70 0 15,-52 18 0-31,-1-1 0 16,53-17 0-1,1 0 0 1,17 0 0-1,0 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23.7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23495 7056 320 0,'0'0'0'16,"0"0"0"-16,0 0 0 16,0 17 0-1,0 1 0 1,0 88 0 0,0-18 0-1,0 0 0 16,-18 36 0-31,36-36 0 16,-18 53 0 15,0-141 0-15,18 88 0-16,70 0 0 47,-88-70 0-47,88-1 0 15,-53-17 0 17,53-35 0-32,-35-35 0 15,-17 52 0 1,-1-70 0 0,-35 0 0-1,35 52 0 16,-70 1 0-31,17 0 0 47,1 17 0-47,-19 1 0 0,-34-1 0 32,52 36 0-17,-52-18 0 1,70 0 0-1,-18 0 0-15,18 0 0 32,35-18 0-1,36 0 0-31,-1-35 0 16,-17 18 0-1,0-36 0 1,0-17 0 15,0 71 0-31,0-89 0 16,-53 106 0-1,18-53 0 17,-18 18 0-17,35 35 0-15,-35-18 0 31,0 0 0-15,-35 1 0 0,35 34 0-1,-18 54 0 1,18-18 0 0,18 53 0-1,-36-53 0 1,18-1 0-1,18 54 0 1,-18-17 0 0,70-1 0 15,-70-53 0-15,35 36 0-16,18-36 0 31,-17-35 0-16,17 17 0 1,-36-17 0 0,36-17 0-1,0-18 0 1,-18-36 0 0,18 18 0-1,0-35 0 1,-35 17 0 15,17-17 0-31,0-18 0 16,-17 53 0 31,-18-52 0-47,18 87 0 15,35-70 0 1,-53 70 0-1,0 18 0 17,0-53 0-32,0 53 0 31,0 0 0-31,0 0 0 16,-53 71 0-1,53-18 0 1,0 17 0 15,0 1 0-31,0-1 0 16,0 1 0 31,53-54 0-32,-53 89 0-15,0-53 0 16,35 18 0-1,-35-36 0-15,53 18 0 47,-36-53 0-47,19 71 0 16,-19-71 0 0,19 35 0-1,16-70 0 16,-52 17 0-15,71-53 0-16,-36 36 0 47,-35-35 0-47,0 34 0 0,0-17 0 31,0 18 0-31,0-36 0 31,-53 19 0-15,0-1 0 0,1-36 0 15,-1 72 0-31,0-36 0 16,0 18 0-1,-35-1 0 16,17 1 0-31,18-35 0 16,0-19 0 0,18 36 0 15,17-35 0-31,18 18 0 31,18 17 0-15,35-53 0-1,-18 53 0 1,53-35 0 0,1 53 0-1,-1-36 0 17,-18 53 0-32,36 18 0 15,-18 0 0 1,-35 0 0 15,18 53 0-15,-18-17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25.5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25488 6773 320 0,'0'0'0'0,"0"0"0"16,0 0 0 15,18 18 0-15,-18 35 0-16,0 35 0 31,17-35 0 0,-17 53 0-15,0-36 0-16,0-17 0 15,0 35 0 1,0 1 0 0,0-19 0-1,0-52 0 16,36 35 0-31,-36-18 0 32,0 18 0-17,0-35 0-15,17 35 0 32,-17-18 0-32,0-35 0 62,0-88 0-62,0 52 0 0,18-87 0 16,0 52 0 15,-1-87 0-31,36 52 0 31,-18 18 0-31,54-36 0 16,-72 54 0 15,54-1 0-31,-53 53 0 16,-1 1 0 15,-17 17 0-31,-35 88 0 31,-18-53 0-15,18 36 0-1,-54 52 0 1,54-35 0 0,-35 36 0-1,70-36 0 1,0 0 0 0,17-88 0-1,71 71 0 16,-70-18 0-15,53-36 0-16,17 1 0 31,0-36 0-31,-17-52 0 32,17 35 0-17,18-71 0 1,-53 17 0-1,-1 1 0 1,37-18 0 0,-89 89 0-1,17-36 0 1,36 18 0 15,-53 17 0-31,0 18 0 16,-53 88 0-1,53-17 0 1,-17-1 0 0,34 89 0-1,-17-71 0 17,71 36 0-17,-18-71 0 1,17 35 0-1,-34-71 0 1,52-17 0 0,0-17 0-1,0-36 0 1,0-35 0 0,-70 17 0-1,35-70 0 16,0 53 0-31,-35-53 0 16,-18 70 0 15,0 1 0-15,-18-54 0-16,0 89 0 31,-52-53 0-15,34 17 0-1,-52 53 0 1,0 18 0 0,-35 0 0-1,34 0 0 1,19 0 0 0,-1 89 0-1,18-72 0 16,18 89 0-15,-18-35 0-16,53-36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26.09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27076 6756 320 0,'0'0'0'0,"0"0"0"0,17 0 0 47,1 88 0-47,-18-53 0 0,0 89 0 31,35-36 0-15,-17 18 0 15,17-1 0-31,-35-16 0 16,53 34 0 0,0-52 0-1,-35 17 0 16,52-35 0-31,-52 0 0 16,-1-18 0 15,54-35 0-31,0 18 0 16,-54-18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07:1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29757 17057 320 0,'0'0'0'0,"0"0"0"32,0 0 0-1,0 35 0-31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51.0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13564 5715 320 0,'0'0'0'0,"0"0"0"15,0 0 0 1,0 0 0-1,71 0 0 1,-54 0 0 0,-17 0 0-1,89 0 0 1,-19 0 0 0,-34 0 0-1,-1 0 0 16,35 0 0-15,1-18 0 0,-18 18 0-1,35 0 0 1,0 0 0 0,-53 0 0-1,18 0 0 1,0 0 0-1,-35 0 0 17,88 0 0-17,-53 0 0-15,-18 0 0 32,-17 0 0-17,52 0 0 1,-52 0 0-1,-18 0 0 17,70-35 0-32,-34 35 0 31,-36 0 0-31,0 0 0 16,53 0 0-1,-53 0 0 1,0 0 0 15,0 0 0-31,0 0 0 16,0-35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53.3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18962 3175 320 0,'0'0'0'0,"0"0"0"16,0 0 0-1,53 0 0 1,-53 53 0 15,17-53 0-31,1 18 0 16,35-1 0-1,0 1 0 1,-36-1 0 0,72-17 0-1,-89 0 0 17,105 36 0-17,-87-36 0 16,53 0 0-31,-54 17 0 16,54-17 0 15,-36 0 0-15,18-17 0 15,0 17 0-31,-35 0 0 0,52 0 0 31,-52 0 0-15,-18 0 0 0,53 0 0-1,-36 0 0 1,19 0 0 15,-36 0 0-31,17-36 0 31,19 36 0-31,-36 0 0 16,35 0 0 15,-35 0 0-31,17 0 0 16,-17 0 0 31,0 0 0-47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2:26.4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13458 5574 320 0,'0'0'0'0,"0"0"0"16,0 0 0-1,36 35 0 1,-36-35 0 15,53 0 0-31,-53 0 0 16,53 0 0-1,-18 0 0 17,53 0 0-32,-53 0 0 15,36 0 0 16,-18 0 0-15,17 0 0 0,19 0 0-1,-54 0 0 1,53 0 0 15,-53 0 0-31,53 0 0 31,-88 0 0-15,124 0 0-16,-53 0 0 47,-36 0 0-47,53 0 0 0,-88 0 0 31,106 0 0-15,-106 0 0-1,70 0 0 1,-34 0 0 0,-36 0 0 62,53 0 0-78,-36 0 0 0,1 0 0 0,17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2:47.57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19703 5997 320 0,'0'0'0'0,"0"0"0"31,0 0 0-31,35 0 0 16,-35 0 0 15,35 0 0-15,-17 18 0-1,35-18 0 1,0 0 0 0,-36 0 0-1,54 0 0 1,-54 0 0-1,72-18 0 17,-19 18 0-32,-70 0 0 31,71-53 0-31,17 53 0 31,18-17 0 0,-89 17 0-31,72-18 0 32,-19 18 0-17,-35 0 0 1,36-18 0-16,-18 18 0 16,35 0 0-1,-35 0 0 16,0 0 0 1,-35 0 0-32,70 0 0 0,-18 0 0 15,19 0 0 1,-72 0 0 15,36 0 0-15,35-17 0-16,-35 17 0 31,0 0 0-15,0 0 0-1,0 0 0 17,-35 0 0-32,70-53 0 15,-35 53 0 1,17 0 0-1,-17 0 0 1,-18 0 0 31,36 0 0-47,-36-18 0 16,54 18 0-1,-72 0 0 32,54 0 0-31,-36 0 0-16,-35 0 0 0,71 18 0 15,-54-18 0 17,18 0 0-32,-35 0 0 31,36 0 0 0,-19 0 0-31,1 0 0 16,0 0 0-1,-1 0 0-15,19 0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4:35.8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30162 14887 320 0,'0'0'0'0,"0"0"0"15,0 0 0 1,0 0 0 0,0 0 0 15,0 0 0-31,0-17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4:52.13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9860 6438 320 0,'0'0'0'0,"0"18"0"15,-18 35 0 1,-17 53 0 0,18-36 0-1,-19 36 0 1,19 88 0 15,17-71 0-15,17 89 0-1,19-71 0 1,16 71 0 0,-52-106 0-1,106 35 0 17,-35-71 0-32,-36-34 0 31,89-36 0-16,-54-36 0 1,54-52 0-16,-71 18 0 31,70-89 0-15,-88 18 0-16,36 17 0 31,-18-70 0-15,-18 71 0 15,0-36 0-15,-35 18 0-16,-17 17 0 15,-36 1 0 17,18 17 0-17,-54 18 0-15,54 53 0 16,-88-36 0 15,34 71 0-15,-34-17 0-16,35 17 0 31,-71 35 0-15,88 35 0 30,-87 71 0-46,122-52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4:54.2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23495 6103 320 0,'0'0'0'0,"0"0"0"16,0 35 0 0,0 71 0 15,0 53 0-31,-18-89 0 62,-17 124 0-62,0-17 0 0,35-54 0 16,-35 71 0 0,35-53 0-1,-18 36 0 1,18-54 0 15,0 1 0-15,0-71 0-16,0-18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4:54.8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23389 5909 320 0,'0'0'0'0,"0"0"0"0,18-18 0 31,-18 1 0-31,106 17 0 31,-1-53 0-15,1 53 0-1,88 0 0 1,-88 53 0-16,88-53 0 31,-106 35 0-31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5:00.42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24306 5874 320 0,'0'0'0'0,"0"0"0"16,0 0 0-1,0 0 0 1,18 35 0-1,-18 71 0 1,18-18 0 15,-18 36 0-15,53-19 0 0,-53 89 0 15,17-53 0-16,-17-17 0-15,0 88 0 47,18-54 0-47,-36-122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5:08.83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21572 3334 320 0,'0'0'0'0,"0"0"0"31,0 0 0-31,0 0 0 16,0 0 0-1,0 0 0 17,18 0 0-17,-18 0 0 1,18 0 0-16,35 0 0 31,-36 0 0-31,1 0 0 31,35 17 0-15,-18-17 0 0,0 0 0-1,36 0 0 16,-54-17 0 1,54 17 0-32,-36 0 0 0,-35 0 0 31,18 0 0-31,17 0 0 31,1 0 0-15,-36 0 0-1,17 0 0 17,-17 0 0-17,0 0 0-15,0 0 0 47,0 0 0-47,0 0 0 0,0 0 0 47,0 0 0-47,-17 0 0 0,17 0 0 31,-36 0 0-15,-17-36 0 15,53 36 0-31,0 0 0 16,-53 0 0-1,18 0 0 48,0 0 0-63,17 0 0 0,-35 0 0 0,53 0 0 31,-35 0 0-15,17 0 0-1,1 0 0-15,-36 0 0 32,53-17 0-17,-35 17 0 1,35 0 0 0,-71 0 0-1,71 0 0 1,-18 0 0 15,18 0 0-31,-35 0 0 16,0 0 0-1,35 0 0 1,0 0 0 15,-18 0 0-31,18 0 0 31,0 0 0-31,0 0 0 47,18 0 0-47,-18 0 0 16,35 0 0 15,0 0 0-15,-35 0 0-16,18 0 0 47,-18 0 0-47,18 0 0 0,35 0 0 31,-53 0 0-15,17 17 0-16,1-17 0 46,-18 0 0-46,70 0 0 0,-52 0 0 32,17 0 0-32,-35 0 0 31,36 0 0-15,-1 0 0-1,-18 0 0 1,1 0 0-1,17 0 0 1,-17 0 0 0,17 0 0-1,-35 0 0 17,18 0 0-32,-18 0 0 15,35 0 0 1,1-17 0 15,-36 17 0-31,0 0 0 16,0 0 0-1,17 0 0 17,-17 0 0-17,0-18 0 1,0 18 0-1,-17 0 0 1,17 0 0 15,0 0 0-31,-71-17 0 47,53 17 0-47,18 17 0 0,-35-17 0 31,17 0 0-31,-17 18 0 32,17-18 0-32,1 0 0 31,-1 0 0-15,1 0 0-1,-19 0 0 1,19 0 0 31,-1 0 0-47,-17 0 0 0,35 17 0 15,-53-17 0 17,35 0 0-32,1 0 0 31,-36 0 0-16,35 0 0-15,18 0 0 32,-18 0 0-32,18 0 0 31,-35 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07:51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11536 5697 320 0,'0'0'0'0,"0"0"0"16,-53 0 0-1,-123 36 0 1,52 17 0 0,-70 35 0-1,53-53 0 1,-71 36 0 15,71-19 0-15,18 19 0 15,-71 53 0-31,70-89 0 16,-88 106 0-1,107-71 0 1,-107 72 0 0,106-37 0-1,-88 37 0 1,88-37 0 15,-17 1 0-31,-71 71 0 16,88-54 0-1,-53 36 0 1,53-71 0 15,-52 106 0-31,52-71 0 31,35 1 0-15,-88 88 0-16,71-54 0 31,-35 54 0-15,70-71 0 0,-53 71 0 15,53-36 0-16,0-35 0-15,-35 124 0 16,17-106 0 0,-17 70 0 15,71-53 0-15,-36 54 0-1,0-107 0 1,53 124 0-1,-18-88 0 1,1-36 0 0,-1 89 0-1,18-71 0 1,18 88 0 0,-18-105 0-1,17 70 0 1,1-71 0-1,-1 89 0 1,36-89 0 15,-17-17 0-15,-19 106 0-16,19-89 0 16,16 71 0-1,19-70 0 1,-36 88 0 15,18-107 0-15,-17 37 0 15,52 16 0-31,-53-34 0 16,71 70 0-1,-18-106 0 1,0 88 0 15,-53-105 0-15,89 123 0-16,-53-106 0 31,-1 0 0-31,71 71 0 31,-53-53 0-31,18 88 0 31,0-88 0-15,35 88 0 0,-53-71 0-1,18-17 0 1,35 71 0 0,0-54 0-1,18 53 0 1,-53-52 0-1,106 70 0 1,-107-71 0 0,107 89 0 15,-53-88 0-31,0-1 0 16,52 89 0 30,-52-107 0-46,88 90 0 0,-124-72 0 16,107-17 0 0,-54 0 0 15,71-1 0-15,-53-34 0 15,-17-18 0-31,34 35 0 15,-52-70 0 1,88 52 0 47,-88-52 0-32,123-18 0-31,-159 18 0 0,18-18 0 0,124 0 0 15,-124 0 0 1,71 0 0 0,-36-18 0-1,36 18 0 1,-71-18 0 31,71-17 0-47,-54-18 0 0,1 18 0 15,18-36 0 17,-36 36 0-32,70-36 0 15,-87 36 0 1,87-35 0 15,-69 34 0-31,87-52 0 31,-123 0 0-31,35 88 0 47,53-106 0-31,-71 71 0 0,71-36 0-16,-70 18 0 15,52-35 0 16,-70 18 0-15,0 17 0-16,53-53 0 16,-54 35 0-1,54-34 0 17,-53 16 0-32,35-34 0 31,-53 35 0-31,36-36 0 31,-54 36 0-15,19-18 0-1,34-17 0 1,-70 34 0 0,106-69 0-1,-124 52 0 1,71-53 0 15,-53 53 0-31,53-17 0 16,-54 17 0-1,1 18 0 1,18-71 0 15,0 71 0-31,-1-71 0 16,-17 36 0 15,18-1 0-31,-36 36 0 31,18-35 0-15,0-19 0 0,-36 1 0-1,54-17 0 1,-54 34 0-1,54-52 0 1,-53 70 0 0,52-88 0-1,-52 53 0 17,17-18 0-32,-17-17 0 15,17 34 0 1,0-69 0 15,-17 87 0-15,-18-70 0-1,18 71 0 1,17-89 0 0,-35 89 0-1,0-1 0 1,18-70 0-1,-18 53 0 1,35-71 0 31,-35 71 0-47,0-35 0 16,0 35 0-16,-35 17 0 31,17-34 0-31,18 16 0 31,-53-16 0 0,53 52 0-31,-35-71 0 16,-18 72 0 15,18-36 0-31,17 35 0 31,0 18 0-31,-52-89 0 16,52 71 0 0,-53-35 0-1,19 35 0 32,-1-70 0-47,0 70 0 0,-18 36 0 31,-35-89 0-15,18 71 0 0,-18-36 0-1,18 36 0-15,-18-36 0 32,53 19 0-1,-70-1 0-31,35 0 0 15,17 18 0 1,-35-36 0 0,0 36 0-1,-17-35 0 17,35 70 0-32,-36-53 0 31,36 53 0-16,-71-53 0-15,71 18 0 32,-18 53 0-17,-52-54 0 17,52 37 0-32,-18-19 0 15,18 0 0 1,-17 19 0-1,35-19 0 17,0 36 0-17,-18-36 0-15,35 18 0 32,-88-35 0-32,107 17 0 31,-90 19 0-16,90 16 0-15,-72-34 0 32,54 17 0-17,-19 18 0 1,-17-36 0 0,1 53 0-1,-19-70 0 1,36 88 0-1,-35-88 0 1,34 70 0 0,-17 1 0 15,-35-54 0-31,36 71 0 16,-72-35 0 15,71 0 0-16,-35-18 0-15,35 53 0 16,-70-36 0 15,53 36 0-31,-1 0 0 32,-70 0 0-17,71-53 0 16,-71 53 0-31,70 0 0 16,-88 0 0 0,54 53 0 15,-1-53 0-15,-18 18 0-1,36 0 0 1,-53 35 0-16,53-53 0 31,-70 35 0-15,105-18 0-1,-106 36 0 17,71-35 0-32,35 17 0 15,-53 36 0 1,36-36 0-1,-36 18 0 17,71-18 0-32,-53 54 0 31,53-54 0-31,-18 18 0 16,0 17 0 15,18-17 0-31,70-18 0 15</inkml:trace>
  <inkml:trace contextRef="#ctx0" brushRef="#br0" timeOffset="1333.156">9842 3828 320 0,'0'0'0'0,"0"0"0"15,0 35 0 1,0-17 0-1,0 17 0 17,-52 71 0-32,16-18 0 15,19 35 0 32,17-17 0-47,-18 71 0 31,-17-54 0-31,-1 0 0 32,1 72 0-17,0-72 0-15,-18 71 0 32,35-71 0-17,1 36 0-15,-36-88 0 31,35 17 0-15,18-70 0 0,0 52 0-1,18-87 0 17</inkml:trace>
  <inkml:trace contextRef="#ctx0" brushRef="#br0" timeOffset="1940.9811">9842 3828 320 0,'0'0'0'0,"0"35"0"16,0-17 0 15,18 70 0-31,17-35 0 16,1 70 0 15,-19-35 0-31,1 18 0 31,70 18 0-15,-35-19 0 0,-18 89 0-1,1-70 0-15,34 70 0 32,-52-106 0-17,35 18 0 1,0 35 0-1,-53-53 0 1,0-35 0 0,0 0 0-1,0-53 0 1</inkml:trace>
  <inkml:trace contextRef="#ctx0" brushRef="#br0" timeOffset="2431.1147">9490 4921 320 0,'0'0'0'0,"0"0"0"31,0 0 0-31,0 0 0 16,0 0 0 0,17 0 0-1,72-35 0 1,-37 35 0 0,37-18 0-1,16 1 0 1,-16 17 0-1,-1 17 0 1,-53 1 0 0,71 17 0-1,-88-35 0-15</inkml:trace>
  <inkml:trace contextRef="#ctx0" brushRef="#br0" timeOffset="12165.6921">20091 5292 320 0,'0'0'0'0,"-71"0"0"16,36 0 0 0,-106 0 0-1,35 0 0 1,18 0 0 15,-71 53 0-15,53-53 0-1,-17 17 0 1,17-17 0 0,-35 18 0-1,53-18 0 1,-54 17 0-1,54 1 0 1,-18-18 0 0,-52 35 0 15,87-17 0-15,-88 17 0-16,71-35 0 31,-35 53 0-16,17 0 0 1,0-53 0 0,0 53 0 31,18-18 0-47,-53-17 0 0,53 53 0 15,-18-36 0 1,0 18 0 15,-35 17 0-15,53-17 0-1,-1-18 0-15,-16 36 0 32,-1-36 0-17,0 54 0 16,0-54 0-31,0 53 0 16,0-17 0 0,1 17 0-1,16-35 0 1,37 17 0 15,-54 18 0-15,18-35 0-16,-54 106 0 15,72-106 0 1,-54 53 0 0,36-36 0 15,0-17 0-15,-18 106 0-16,0-71 0 31,0 36 0-31,1-18 0 15,-19 35 0 17,36-36 0-17,-18 54 0 1,18-53 0-16,88-106 0 16,-35 53 0-16,-54 53 0 15,1 0 0 16,18 52 0-31,-18 1 0 32,-1-53 0-32,19 70 0 47,35-123 0-47,-1 35 0 0,-52 71 0 15,17 0 0 1,-17 17 0 31,35-17 0-47,-17 18 0 0,17 17 0 15,18-36 0 17,-18 36 0-32,35 18 0 31,-35-18 0-31,18 0 0 47,35-53 0-47</inkml:trace>
  <inkml:trace contextRef="#ctx0" brushRef="#br0" timeOffset="21121.3598">20232 5168 320 0,'0'0'0'0,"0"0"0"31,0 0 0-16,0 0 0 1,70 0 0 0,-52 0 0-1,88 0 0 1,-106 0 0 0,88 0 0-1,0 0 0 16,-53-35 0-15,71 35 0 0,-17 0 0-1,34 0 0 1,-70 0 0 0,0 0 0-1,106 35 0 1,-107-35 0-1,54 0 0 1,0 18 0 15,0-18 0-31,0 17 0 32,17 36 0-17,-35-35 0 1,18 0 0-1,18 35 0 1,-36-36 0 0,71 18 0-1,-53-17 0 1,35 53 0 0,-53-36 0-1,71 53 0 1,-71-88 0-1,18 53 0 1,-1 18 0 0,1-1 0-1,53 18 0 17,-53-35 0-17,35 35 0-15,-35-17 0 16,35 53 0 15,-53-36 0-15,18 0 0-1,17 18 0 1,-34-36 0 0,69 71 0 15,-87-17 0-31,70-1 0 15,-70-34 0 17,17 16 0-32,35 36 0 31,-35-35 0-15,18 53 0 15,0-53 0-31,0 53 0 0,-35-54 0 31,34 90 0-15,-52-72 0-1,35-17 0 1,1 70 0 0,-72-52 0-1,72 52 0 1,-19-52 0 15,1 34 0-31,-36-52 0 16,18 88 0-1,0-88 0 17,0 0 0-17,-36 53 0-15,54-54 0 31,-36 37 0-15,18-37 0 0,-18 36 0-1,18-35 0 1,-53-18 0 31,53 89 0-47,-35-71 0 0,17 35 0 31,-17-35 0-15,17 52 0-1,-35-34 0-15,18 17 0 32,17-35 0-32,-17 0 0 31,17 70 0 0,-35-70 0-31,0 35 0 31,0-35 0-31,0 70 0 16,0-70 0 0,0 35 0-1,-35-35 0 16,35 0 0-31,-18 53 0 32,-17-54 0-32,17 37 0 31,0-37 0-31,1 19 0 31,-36-18 0-15,53-1 0-16,-53 54 0 31,35-53 0-15,-52 18 0-1,52-1 0 1,-53 0 0 0,54-34 0-1,-71 34 0 1,35-17 0-1,0-18 0 1,0 36 0 0,0-36 0 15,0 35 0-31,-17-17 0 31,-19 0 0-15,1-18 0-1,18 53 0 1,17-53 0 15,-36-17 0-31,19 53 0 16,-18-36 0 15,0 0 0-31,-1-18 0 16,-17 19 0 15,18 16 0-31,35-16 0 31,-52-1 0-31,16 0 0 32,-34 18 0-17,52-53 0 1,-52 53 0-1,35-1 0 1,-36 1 0-16,36-35 0 31,0-18 0-15,-18 53 0 0,35-18 0-1,-87 0 0 1,105-53 0-1,-88 53 0 1,70 1 0 15,-35-19 0-15,18-17 0 0,0 0 0-1,-53 0 0 1,53 0 0-16,-36 0 0 15,36-36 0 17,-36 54 0-17,71-53 0 1,-88 35 0 0,53-18 0-1,0 0 0 1,-18 0 0-1,0-17 0 17,0 17 0-32,18-17 0 31,18 35 0-31,-18-18 0 31,-1-35 0-31,-34 18 0 31,52 17 0-15,-52 0 0 0,35-35 0-16,-18 18 0 47,18-18 0-47,-18 18 0 15,35 35 0 1,1-53 0-1,-36 0 0 1,18 17 0 0,-18 1 0 15,0-18 0-31,0 53 0 16,53-53 0-1,-88 17 0 16,71 1 0-15,-19-18 0 0,-69 0 0-1,105 18 0 1,-106-1 0 0,88-17 0-1,-70 0 0 16,35 0 0-31,36 0 0 32,-71 0 0-32,70 0 0 31,-88 0 0-15,71 0 0-1,-35 0 0 1,17-17 0-1,0-1 0 1,-17 0 0 0,34 1 0-1,-34-36 0 1,35 53 0 0,-53-35 0-1,70-18 0 16,-52 35 0-31,34 0 0 32,-34-70 0-32,35 53 0 31,35-18 0-31,-53 18 0 31,36-1 0-15,-36-34 0-16,17 35 0 31,-16-54 0 0,69 36 0-31,-52 18 0 0,53-53 0 32,-18 88 0-17,-53-106 0 1,71 71 0 15,-36-36 0-31,54 36 0 31,-72-36 0-15,54 36 0-16,-18-35 0 31,0 17 0-31,0 0 0 31,18 18 0-15,0-36 0 0,-36 36 0-1,1-18 0 1,35 0 0 0,-36-18 0-1,53 54 0 16,-70-72 0-31,53 72 0 32,-53-71 0-32,35-1 0 31,-35 19 0-15,17 17 0-1,-17-53 0-15,35 71 0 31,-18-53 0-15,-17-1 0 0,35-16 0-1,-53-19 0 1,36 36 0 0,-36-71 0-1,53 71 0 16,-17-18 0-31,-36-70 0 16,17 52 0 0,-16-70 0-1,16 88 0 17,19-105 0-32,-1 105 0 31,-34-106 0-31,16 89 0 31,54-18 0-31,-53-71 0 47,0 53 0-31,-1-52 0-16,54 52 0 15,-35-35 0 16,17 17 0-31,35 36 0 16,-52-70 0 0,52 52 0-1,-53-53 0 17,54 71 0-17,17-53 0-15,-36 53 0 16,1-53 0-1,35 88 0 32,0-17 0-47,0-36 0 16,0 35 0 0,0 1 0-1,35 35 0 1,1-36 0-1,-36 89 0 1,0-35 0 0,17 34 0 15,-17-17 0-31,0 36 0 16,18-1 0 15,-18 18 0-31,0 0 0 31,53 0 0 0,-53 0 0-31,0 0 0 16,0 0 0 0,0 0 0-1,0 0 0 1,0 0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5:13.01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18309 3351 320 0,'0'0'0'0,"0"0"0"16,0 0 0 0,0 0 0-1,0 0 0 16,0 0 0-15,0 18 0 0,18-18 0-1,70 18 0 1,-88-18 0 0,88 0 0-1,-70 0 0 1,52 0 0-1,-17 0 0 17,18 0 0-17,52 17 0 1,-105-17 0-16,70 0 0 31,18 0 0-15,-53 0 0-1,53 36 0 17,-53-36 0-32,52 17 0 31,1-17 0-31,0 0 0 31,-18 0 0-31,36 35 0 31,-54-35 0-31,-17 0 0 32,53 0 0-17,-18 0 0-15,36 0 0 47,-71 0 0-31,53 0 0-16,-54 0 0 31,54-35 0-31,-35 35 0 16,-1-17 0 15,1-19 0-31,0 36 0 16,-1 0 0 15,-52-17 0-31,17 17 0 31,53 0 0-15,-70 0 0-1,52 0 0 1,-70 0 0 0,36 0 0-1,-36 0 0 1,70 0 0-1,-52 0 0 1,-1 0 0 0,-17 0 0-1,18 0 0 17,-18 0 0-17,35 0 0 1,-70 0 0-16,35 0 0 31,0 17 0-15,-35-17 0-1,0 0 0 1,-18 0 0 0,53 0 0-1,-36 0 0 1,-17 0 0 31,-52 0 0-47,87 0 0 0,-70 0 0 15,70 0 0 1,-35 0 0 15,-35 0 0-15,17 0 0-1,-34 0 0-15,87 0 0 32,-70 0 0-32,-18 0 0 31,18 0 0-15,35 0 0-1,-18 0 0 1,-35 0 0-1,89 0 0 1,-71-17 0 0,-18 17 0 15,18 17 0-31,17-17 0 16,1 0 0-1,-36 0 0 16,35-17 0-31,-35 17 0 32,53 0 0-32,-35 0 0 31,0 0 0-15,-18 0 0 15,89 0 0-31,-72 0 0 15,36 0 0 17,-17 0 0-32,-18 0 0 31,35 0 0-31,0 0 0 16,18 0 0-1,-36 17 0 16,53-17 0-31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6:05.59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31291 15434 320 0,'0'0'0'0,"0"0"0"16,0 0 0 0,18 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7:48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25312 15134 320 0,'0'0'0'0,"0"0"0"31,0 0 0-15,0 0 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8:17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20073 6844 320 0,'0'0'0'0,"0"0"0"31,-53 0 0-31,53-53 0 16,-35 35 0 15,35 18 0 0,-88-17 0-31,88 17 0 16,-106 0 0-1,71 0 0 1,-54 0 0 15,54 0 0-15,-35 0 0-1,-19 0 0 1,1 0 0 0,-18 0 0-16,53 17 0 31,-52-17 0-15,34 0 0 15,-17 18 0-31,-36 35 0 31,71-53 0-31,-52 0 0 16,16 18 0 15,-16-1 0-15,16 36 0-1,-34-35 0 1,52 17 0-16,-17-17 0 15,-35 35 0 1,34-18 0 15,-34 35 0-15,35-34 0 0,35 17 0-1,-71 17 0 16,36 1 0-31,-35 17 0 16,35-35 0 15,-36 88 0-31,54-88 0 16,-36 70 0 0,17-35 0 15,-16 71 0 0,52-53 0-31,0 0 0 16,-35 53 0-1,52-54 0 1,1 54 0 0,-18-18 0-1,18 36 0 16,35-71 0-31,-53 17 0 16,53 89 0 0,0-124 0-1,53 88 0 1,-53-35 0 0,35 18 0 46,-35-35 0-62,88 70 0 0,-52-89 0 16,34 1 0-16,18 53 0 31,-35-53 0-15,53 35 0-1,-18-35 0 1,36 17 0-1,-36-52 0 1,35 35 0 0,-17-53 0-1,35 35 0 17,18 18 0-1,-53-53 0-31,88 17 0 15,-71-17 0 1,89-18 0 0,-106 18 0-1,53 0 0 1,17-53 0 15,1 53 0-31,34-18 0 31,-87-17 0-31,105-18 0 32,-70 18 0-17,-18-18 0-15,88 0 0 16,-70-18 0 15,88 18 0-31,-124-18 0 31,89-52 0-15,-53 52 0-16,52-70 0 31,-70 53 0-15,-17-1 0 0,70-69 0-1,-35 34 0 1,-1-35 0-1,-34 18 0 1,52-18 0 0,-70 18 0-1,18-53 0 17,-19 35 0-32,-16 18 0 15,-1-71 0 1,-53 53 0 15,36-53 0-31,-36 54 0 31,-17-89 0-15,35 123 0 0,-53-105 0-1,0 87 0 1,-18-52 0-1,-17-35 0 1,35 70 0 0,-36-53 0-1,1 54 0 17,-18-54 0-32,18 53 0 31,-36 0 0-31,-17-35 0 15,35 35 0 1,-53-53 0 0,36 89 0 15,-36-89 0-15,18 71 0-1,-36-36 0 1,71 89 0-1,-35-53 0 1,-35-35 0 0,35 34 0-1,-36-16 0 1,36 16 0 0,-36-17 0 30,36 54 0-46,-18-1 0 0,-52-53 0 32,105 53 0-17,-106-18 0 1,88 36 0 0,-87-53 0-1,69 35 0 1,-34 18 0-1,35 35 0 1,-36-36 0 0,1-17 0-1,35 53 0 17,-53 0 0-32,52 0 0 31,-34 0 0-31,35 0 0 31,52 0 0-31</inkml:trace>
  <inkml:trace contextRef="#ctx0" brushRef="#br0" timeOffset="1870.8428">17427 6103 320 0,'0'0'0'0,"0"0"0"16,0 35 0-1,0 54 0 1,18-54 0-1,-18 106 0 1,0-35 0 0,-18 17 0 15,18-35 0-15,0-35 0-1,0 53 0 1,0-53 0-1,0-53 0 17,0 18 0-32</inkml:trace>
  <inkml:trace contextRef="#ctx0" brushRef="#br0" timeOffset="2664.1303">17357 6138 320 0,'0'0'0'0,"0"0"0"16,0 0 0 31,0 0 0-47,0 0 0 15,0 0 0 1,0 0 0 0,70-53 0-1,-70 53 0 1,35-35 0 15,18 35 0-15,0 0 0-16,-35 35 0 15,17-35 0 1,1 53 0 0,-19-53 0 15,1 18 0-15,-18 70 0-1,-18-17 0 1,1-36 0-16,-1 18 0 31,-53 0 0-15,36-36 0-1,17 36 0 1,-35-35 0 0,36 0 0-1,-54-18 0 16,54 17 0-31,-1 19 0 16,18-36 0 0,-35 0 0-1,35 0 0 1,35-36 0 0</inkml:trace>
  <inkml:trace contextRef="#ctx0" brushRef="#br0" timeOffset="4397.5907">17462 5980 320 0,'0'0'0'0,"0"0"0"16,0 0 0 15,0 0 0-15,0 17 0-16,0 1 0 31,0-1 0-15,0 36 0-1,0 0 0 1,53 0 0-1,-53-17 0 1,18-1 0 0,17 35 0 31,-17 1 0-47,35-18 0 0,-18 35 0 31,-35-70 0-16,18 52 0 1,35-17 0-16,-18 18 0 31,-35 17 0 1,18-53 0-32,-18-35 0 15,35 53 0 16,-35-18 0-31,35-17 0 16,-35 0 0 15,0-18 0-31,0 0 0 16,0 0 0 15,0 0 0-31,0 0 0 16,0 0 0 15,0 0 0-15,-35 0 0-16,35-18 0 31,0 18 0 0,0 0 0-31,0-18 0 16,0 18 0-1,-35 0 0 1,35 0 0 0,35 0 0 15</inkml:trace>
  <inkml:trace contextRef="#ctx0" brushRef="#br0" timeOffset="5174.4296">17462 5944 320 0,'0'0'0'0,"0"0"0"16,0 0 0 0,53-17 0-16,-35 17 0 31,17 17 0-16,18 36 0 1,-17-18 0 0,-19 71 0-1,-17-53 0 17,0 71 0-32,-17-89 0 31,-54 88 0-31,18-70 0 15,35-17 0 17,-52 17 0-32,52-36 0 31,-35-17 0-31,53 0 0 31</inkml:trace>
  <inkml:trace contextRef="#ctx0" brushRef="#br0" timeOffset="6258.683">17833 6403 320 0,'0'0'0'0,"0"0"0"16,0 18 0 0,-35 17 0 15,35 53 0-31,0-53 0 31,35 53 0-31,-35-35 0 31,35 0 0-15,-35-53 0 15,18 18 0-31,52 35 0 16,-70-53 0 31,36-53 0-47,17 35 0 0,-18 1 0 47,-35-19 0-47,17-17 0 15,-17 53 0 1,-17-35 0-1,-18-18 0-15,-18 36 0 32,17 17 0-17,36 0 0 1,-70-18 0 0,52 18 0-1,18 0 0 1,0-18 0-1,0 18 0 1,18-53 0 0,-1 36 0-1,72-18 0 1,-89 17 0 15,88-35 0-15,-71 53 0-1,1 0 0 1,-18-18 0 0,35 18 0-1,-17 0 0 1,0 0 0 0,-18 18 0-1,-18 53 0 1,18-19 0-1,0 1 0 1,0-17 0 0,18 17 0-1,-18-36 0 1,17 18 0 0,-17-35 0 15,18 18 0-16,17-18 0 1,18-18 0 0,-35 18 0-16</inkml:trace>
  <inkml:trace contextRef="#ctx0" brushRef="#br0" timeOffset="7348.8956">18521 6244 320 0,'0'0'0'16,"0"0"0"-16,0 0 0 16,-18 0 0-1,1 0 0 1,-54 88 0-1,71-17 0 1,0-1 0 0,0 19 0 15,0-89 0-15,0 70 0-16,18-35 0 15,52-35 0 16,-52 0 0-15,70-52 0 0,-53-1 0-1,1-36 0 17,-19 54 0-32,-17 0 0 15,0-18 0 1,-53 18 0-1,18-36 0 17,0 54 0-17,-53-19 0-15,35 36 0 16,17-53 0 0,-34 53 0 15,52-35 0-31,-35-36 0 31,18 36 0-15,70-35 0-1,-17 17 0 1,17 0 0 0,53 18 0-1,-52 35 0 1,52-53 0-1,-35 53 0 1</inkml:trace>
  <inkml:trace contextRef="#ctx0" brushRef="#br0" timeOffset="8098.0943">18891 6227 320 0,'0'0'0'0,"0"0"0"16,36 35 0-1,-36 35 0 1,0-52 0 0,35 53 0 15,18-36 0-31,-36-18 0 16,1-17 0-1,35 0 0 16,0 0 0-15,-36 0 0 0,19-70 0-1,-19 17 0 1,-17-35 0 0,0 70 0 15,-17-70 0-16,-19 70 0-15,1-70 0 32,0 70 0-17,-36 18 0-15,-17 0 0 32,0 0 0-32,70 0 0 31,-70 18 0-16,70 35 0-15,18-18 0 32,0-35 0-17,0 18 0 1,53 17 0 0,18-70 0-1,0 17 0 1,-54 18 0-1</inkml:trace>
  <inkml:trace contextRef="#ctx0" brushRef="#br0" timeOffset="8304.9998">19121 6085 320 0,'0'0'0'0,"0"0"0"16,17 18 0 15,-17 17 0-31,0-17 0 31,18 70 0-15,-1 18 0 0,-17-53 0 15,71 17 0-31,-53-70 0 31,-18 53 0-31</inkml:trace>
  <inkml:trace contextRef="#ctx0" brushRef="#br0" timeOffset="9321.731">19544 6032 320 0,'0'0'0'0,"0"0"0"0,0 18 0 31,0 70 0-31,18 1 0 16,-1-72 0 0,-17 89 0-1,0-53 0 1,0-35 0-1,0-1 0 1,0 1 0 15,0-18 0-31,53-18 0 32,-53-70 0-32,0 53 0 31,35-53 0-31,-17-1 0 31,35 36 0-15,-35 0 0-16,17 36 0 31,-35-18 0-15,17-1 0-1,-34 72 0 1,17-1 0-1,-35 0 0 1,-18 18 0 0,17 35 0-1,36-52 0 1,-35-19 0 15,35 54 0-15,0-54 0-1,18 54 0 1,-1-71 0 0,54 35 0-1,-18-17 0 1,0-1 0 0,0-17 0 15,0 0 0-31</inkml:trace>
  <inkml:trace contextRef="#ctx0" brushRef="#br0" timeOffset="13987.6952">25241 6350 320 0,'0'0'0'0,"0"0"0"15,0 0 0 17,0 0 0-32,-53 0 0 15,53 0 0 17,-53 0 0-17,18-18 0 1,0 18 0-1,-36 0 0 1,36-17 0 15,17 17 0-15,-52 0 0 0,35 0 0-1,-36 0 0 1,18-53 0-1,0 53 0 1,-70 0 0-16,52 0 0 31,-52 53 0-15,87-53 0 0,-122 0 0-1,105 0 0 1,-71 17 0 15,54-17 0-31,-19 0 0 31,-16 18 0-15,-1-18 0-16,0 53 0 16,18-53 0 30,-36 18 0-46,18-1 0 16,54 18 0 0,-90 1 0-1,37-1 0 1,-19 0 0 0,36 18 0-1,-36-18 0 16,36 18 0-31,-18 0 0 16,36 18 0 15,-18-36 0-15,-71 36 0 0,106-18 0-1,-70 35 0-15,52-35 0 31,-35 17 0-15,18 18 0 0,35-17 0-1,-53 17 0 1,36-17 0 0,-19 35 0-1,37-18 0 16,-37 18 0-31,19-1 0 32,-36 19 0-32,71-36 0 31,-36 18 0-31,18 0 0 31,18 0 0-15,-18 17 0-16,35-17 0 31,-52 70 0-15,52-87 0-16,-35 34 0 47,36-35 0-47,17 0 0 31,0 54 0-31,0-37 0 15,-18 36 0 1,18-52 0 0,18 105 0-1,-18-106 0 17,0 0 0-17,17 53 0 1,36-53 0-16,-35 53 0 31,-1-52 0-31,36 52 0 31,-17-53 0-15,-1 18 0 0,36 0 0-1,-54-36 0 16,89 54 0-31,-88-54 0 47,70 36 0-31,0-53 0-16,0 53 0 0,-35-36 0 31,35-34 0-31,18 87 0 47,-18-70 0-47,1 53 0 16,-1-71 0-1,35 53 0 1,-35-52 0 15,54 52 0-31,-54-35 0 31,0-36 0-31,53 36 0 16,-18-17 0 15,1-1 0-31,-36-18 0 32,106 1 0-32,-70 17 0 31,52-17 0-16,-88-18 0-15,36 0 0 16,70 0 0 31,-71 0 0-31,71-18 0-1,-70-17 0-15,34 17 0 31,-16 1 0-15,-19-1 0 0,71-35 0-16,-70 18 0 15,34 0 0 1,-52-36 0 15,71-17 0-31,-54 35 0 31,36-53 0-31,-53 36 0 32,-36-19 0-17,107-34 0 1,-89 35 0 0,35-53 0 15,-35 35 0-31,36-18 0 15,-89-17 0 1,53 18 0 0,1-18 0-1,-19 17 0 17,-17-52 0-32,0 52 0 31,0-70 0-16,-36 71 0 1,54-54 0 0,-71 36 0-1,18 18 0 1,-18-89 0 0,0 53 0-1,-18-52 0 1,18 87 0 15,-71-87 0-15,54 70 0-1,-18-71 0 1,17 53 0-16,-35 36 0 31,0-71 0-15,18 88 0-16,-36-106 0 31,1 89 0-15,-19-54 0-1,37 54 0 17,-1 35 0-32,-71-36 0 15,54 18 0 32,-54 0 0-47,36 1 0 0,-36 16 0 16,36 37 0-1,-35-19 0 17,17 36 0-17,0-36 0-15,-53 54 0 31,54 17 0-15,-72 0 0 0</inkml:trace>
  <inkml:trace contextRef="#ctx0" brushRef="#br0" timeOffset="16330.8423">22631 5345 320 0,'0'0'0'0,"0"0"0"31,0 0 0-16,0 17 0 1,0 1 0 0,0 70 0-1,17-53 0 17,-17 89 0-32,0-36 0 31,18 18 0-16,-18-18 0 1,53 0 0 0,-53 18 0-1,18-71 0 1,-18 54 0 15,0-72 0-31,17 54 0 31</inkml:trace>
  <inkml:trace contextRef="#ctx0" brushRef="#br0" timeOffset="17016.2822">22648 5274 320 0,'0'0'0'0,"0"0"0"32,0-18 0-17,0 18 0 1,71-53 0-1,-36 36 0-15,36 17 0 32,-36 17 0-1,36 54 0-31,-36 0 0 16,-35-1 0 15,-18 18 0-31,1-35 0 31,-54 18 0-15,53-1 0-1,-70-52 0 1,71 0 0 0,-54 35 0-1,53-53 0-15,1 0 0 31,-54 0 0-15,71 0 0 0,0-53 0-1</inkml:trace>
  <inkml:trace contextRef="#ctx0" brushRef="#br0" timeOffset="18063.5548">23072 5697 320 0,'0'0'0'0,"0"0"0"0,0 0 0 0,0 18 0 16,-36 0 0-1,19 52 0 16,17 1 0-31,17-18 0 16,-17 17 0 0,36-35 0 31,-36 18 0-47,53-35 0 15,-18 17 0-15,-18-35 0 31,54 0 0-15,-53 0 0 15,-1 0 0-15,36 0 0-16,-53-35 0 16,0-36 0 30,0 54 0-46,-53-1 0 0,36 1 0 16,-1-19 0 15,-35 36 0-15,35 0 0-16,18-17 0 31,0-1 0-31,71-17 0 16,-53-18 0-1,-1 53 0 17,36-35 0-32,-53 35 0 31,36-53 0-15,-36 35 0-1,0 18 0 16,0 0 0-31,17 18 0 16,-17 35 0 0,0-18 0 15,18 18 0-15,-18 17 0-1,0-17 0-15,53-18 0 31,-53-17 0-15,17 17 0 0,1-17 0-1,0 17 0 1,35-70 0 0,-18 17 0-16</inkml:trace>
  <inkml:trace contextRef="#ctx0" brushRef="#br0" timeOffset="18747.3366">23707 5662 320 0,'0'0'0'0,"0"0"0"16,0 0 0 0,0 35 0-1,-18-17 0 1,18 70 0 0,0-17 0 15,0-1 0-31,0-34 0 31,18-1 0-15,52-18 0-16,-52-17 0 31,-1-17 0-15,36-18 0-16,-17-36 0 31,-36 36 0-16,0-18 0 17,-18 18 0-32,-53-18 0 15,54 35 0 1,-71 0 0 0,70-52 0-1,-17 52 0 1,-18-17 0-1,18 17 0 1,-18-35 0 0,53 36 0 15,-18-72 0-15,36 37 0-16,35-1 0 15,35 35 0 16,-35 0 0-15,-53 18 0 0</inkml:trace>
  <inkml:trace contextRef="#ctx0" brushRef="#br0" timeOffset="20020.4215">24024 5697 320 0,'0'0'0'0,"0"0"0"15,0 18 0-15,53 53 0 47,-35 17 0-31,17-53 0-16,-35 36 0 31,0-36 0-31,18-18 0 31,-18 1 0-31,0 17 0 32,0-35 0-17,0-53 0 1,-18 18 0-16,18-35 0 31,53-36 0-15,-18 71 0-1,-17-54 0 1,-18 19 0 0,70 52 0-1,-70-17 0 1,18 17 0 15,0 36 0-31,-54 17 0 16,-17 71 0 15,36-35 0-31,-1 17 0 31,18-53 0-31,0-17 0 16,0 70 0 0,0-71 0 15,35 36 0-16,18-53 0 1,-17-35 0 0,34 0 0-1,-17-53 0 1,18 35 0 0,-54-18 0 15,1 54 0-31,17-36 0 31,-35 35 0-31,18 18 0 16,-18 0 0 15,-18 18 0-31,36 70 0 31,-18-88 0-15,35 53 0-1,-35 17 0 1,53-70 0 0,-18 53 0-1,-17-53 0 1,53-53 0 0,-54 18 0-1,1 0 0 1,-18-36 0-1,0-17 0 1,0 35 0 0,-35 0 0-1,-36 53 0 17,53 0 0-32,-70 0 0 31,53 0 0-16,17 0 0 1,-35 18 0 0,53 17 0 15,0 0 0-31</inkml:trace>
  <inkml:trace contextRef="#ctx0" brushRef="#br0" timeOffset="20279.457">24836 5697 320 0,'0'0'0'0,"0"0"0"16,0 18 0 0,17 0 0-1,-17 52 0 1,18 18 0-1,-18-35 0 1,53-17 0 15,-36 34 0-31,1-17 0 16</inkml:trace>
  <inkml:trace contextRef="#ctx0" brushRef="#br0" timeOffset="44422.8797">17163 9207 320 0,'0'0'0'0,"0"0"0"0,0 0 0 31,0 0 0-31,35-17 0 32,-17-1 0-17,17-35 0 1,-18 0 0-1,54-35 0 1,-53-18 0 0,-1 18 0 15,36-18 0-15,-53 53 0-1,18 0 0 1,-1-52 0-1,-17 16 0 1,0 19 0 15,0 35 0-31,0 17 0 16,0 18 0 31,0-35 0-32,0 70 0-15,0-35 0 0,0 106 0 16,0-36 0 0,0 19 0 15,53-19 0-31,-35 36 0 16,0-18 0 15,-18 0 0-31,35 36 0 47,-35-71 0-47,35 0 0 15,-35-36 0 1,18 19 0 0,0-19 0-1,-18-17 0 16,17-17 0-31,-17-36 0 16,53-53 0 0,-53 71 0 15,18-89 0-15,17 36 0-1,-35-18 0 1,18 18 0-1,17 0 0 17,0-18 0-32,-17 18 0 15,-1 17 0 1,36 18 0 15,-53 0 0-31,18 18 0 31,-18 17 0-31,18 1 0 32,-18-1 0-17,0 36 0 1,0-18 0 0</inkml:trace>
  <inkml:trace contextRef="#ctx0" brushRef="#br0" timeOffset="45167.4196">18115 8661 320 0,'0'0'0'0,"0"0"0"0,0 0 0 0,0 0 0 16,0 0 0 0,0 0 0-1,0 17 0 1,0 36 0 0,0 18 0-1,0-1 0 1,0 19 0-1,-18-54 0 17,36 35 0-32,-18-52 0 31,-18 0 0-15,18-1 0-16</inkml:trace>
  <inkml:trace contextRef="#ctx0" brushRef="#br0" timeOffset="47413.6892">20955 9366 320 0,'0'0'0'0,"0"0"0"31,0-53 0-15,18 53 0 0,17-53 0-1,18-35 0 17,-53 35 0-32,70-70 0 31,-70 35 0-16,36-18 0-15,-36 53 0 47,0-35 0-47,53 52 0 32,-53-17 0-17,0 36 0-15,0-1 0 16,0 1 0-1,0 17 0 17,0 0 0-17,17 35 0-15,-17 35 0 16,0 1 0 0,0 17 0 15,18 18 0-16,-18 0 0-15,17 17 0 47,-17-35 0-47,18 18 0 16,-18-88 0 0,0 17 0-1,0 18 0 1,35-53 0-1,-35 18 0 17,18-18 0-32,0-18 0 15,-1-35 0 17,-17 0 0-32,18-53 0 31,17 54 0-16,-17-54 0 1,17 18 0 15,-35-36 0-31,18 36 0 16,52-36 0 0,-52 36 0-1,0 18 0 1,35-36 0-1,-36 88 0 1,-17-52 0 0,0 70 0-1,18-18 0 17,-18 18 0-32</inkml:trace>
  <inkml:trace contextRef="#ctx0" brushRef="#br0" timeOffset="48740.4396">21749 8961 320 0,'0'0'0'0,"0"0"0"0,0 0 0 31,0 0 0-16,17 0 0-15,-17 0 0 16,18-53 0 0,0 53 0 15,-1 0 0-15,-17 53 0-1,36-36 0 1,-36 54 0-1,0-36 0 1,-36 0 0 0,36 1 0-1,0 16 0 17,-17-34 0-32,-1 70 0 31,18-88 0 0,-35 18 0-15,35 17 0-16,0-35 0 31,-53 0 0-31,53 0 0 16,0-35 0-1,0 35 0 16,0-18 0-15,0 18 0-16,0-35 0 31,0 17 0-31,53-17 0 32,-53 17 0-17,35 36 0 1,-17 17 0 15,-1-17 0-31,-17-18 0 16,36 35 0-1,-19-35 0 1,-17 0 0 0,35 53 0-1,-17-17 0 16,35-36 0-15,-18 0 0 0,-35 0 0-16,18-36 0 31,53 36 0-15,-71-35 0-1,17 17 0-15,-17 18 0 31,18 0 0-15</inkml:trace>
  <inkml:trace contextRef="#ctx0" brushRef="#br0" timeOffset="52671.4703">23283 8996 320 0,'0'0'0'0,"0"0"0"31,0 0 0-16,0 0 0 1,0 53 0 0,53-106 0-1,-35 18 0 1,35-54 0 0,-18 1 0-1,18-53 0 16,18 70 0-15,-36-34 0 0,-18-19 0-1,54 36 0 17,-53-18 0-32,-18 89 0 31,0-54 0-31,17 71 0 31,-17-53 0-31,-17 53 0 63,17 0 0-48,0 53 0-15,0 18 0 0,0 17 0 0,0-35 0 16,0 105 0 15,0-69 0-15,17 34 0-1,-17-35 0 1,0-35 0 15,53 53 0-31,-53-88 0 16,0 52 0-1,0-70 0 17,0 18 0-32,18-18 0 31,-1-35 0-15,36-36 0-16,-53 18 0 31,36-88 0-16,-1 88 0 1,18-70 0 15,-18 34 0-31,18-69 0 16,0 87 0 0,-53-17 0-1,88-18 0 1,-70 88 0 15,-1-52 0-31,36 52 0 16,-35-52 0-1,-18 70 0 17,18 0 0-32</inkml:trace>
  <inkml:trace contextRef="#ctx0" brushRef="#br0" timeOffset="53865.8827">24553 8643 320 0,'0'0'0'0,"0"0"0"0,0-18 0 31,0 18 0-15,0-35 0-1,0 35 0-15,53-18 0 31,-35 18 0-15,17 18 0 0,-35-18 0-1,18 35 0 1,17 18 0 15,-88 0 0-31,53 0 0 31,0-53 0-31,-35 18 0 32,17 17 0-32,-17-35 0 15,35 35 0 1,-18-35 0 0,18 0 0 15,18-35 0-31,35-18 0 31,-18 53 0-15,-17 0 0-1,52 0 0 1,-52 0 0 0,53 0 0 15,-71 53 0-16,17-18 0-15,-17-35 0 47,18 89 0-47,-36-54 0 0,1 18 0 32,17-18 0-32,-71 0 0 31,71 1 0-31,-18-19 0 31,-52 1 0-15,52-18 0-1,-70 17 0 1,70-17 0 0,-35-17 0-1,18 17 0 1,17 0 0-1,-34-18 0 17,-1 1 0-32</inkml:trace>
  <inkml:trace contextRef="#ctx0" brushRef="#br0" timeOffset="78438.2845">27182 8096 320 0,'0'0'0'0,"0"0"0"0,0 0 0 31,0 0 0-15,17-35 0-1,-17 35 0 1,71-53 0-1,-36 35 0 1,-35-70 0 0,53 0 0-1,0 0 0 17,-53-18 0-32,70 18 0 31,-52-36 0-16,0 18 0 1,35 1 0 0,-36 16 0-1,1-16 0 1,-18 34 0 15,17 18 0-31,-17 18 0 16,0-36 0-1,-17 54 0 1,17 17 0 15,0-36 0-31,0 1 0 32,-18 70 0-32,18-35 0 31,0 36 0-16,0 52 0 1,0-53 0 0,18 71 0-1,-18-53 0 1,0 53 0 15,0-53 0-31,17 52 0 16,-17-16 0-1,18-19 0 17,-18 36 0-17,0-53 0-15,35 53 0 16,-35-18 0 62,0 0 0-78,0-53 0 0,0 18 0 16,0-17 0-16,0-19 0 31,18 1 0-31,-18-18 0 31,0 35 0-31,18-35 0 16,-18-35 0 15,17 17 0-15,-17-35 0-16,53-105 0 15,-35 105 0 17,17-53 0-1,-35 35 0-31,18-52 0 15,52 52 0 1,-52-52 0 0,-18 35 0-1,18 35 0 1,35-53 0 0,-36 35 0-1,1-17 0 1,35 71 0-1,-53-54 0 1,17 36 0 15,1-1 0-15,0 1 0 0,-18 17 0-1,17 18 0 1</inkml:trace>
  <inkml:trace contextRef="#ctx0" brushRef="#br0" timeOffset="79291.9807">28222 7408 320 0,'0'0'0'0,"0"0"0"16,0 0 0 0,0 0 0-1,-17 0 0 1,17 53 0-1,-36 18 0 1,36-1 0 0,0 1 0-1,0-18 0 1,0 53 0 15,0-36 0-15,0-35 0-1,-17 36 0 1,17-53 0 0,0-1 0-1,0 36 0 1,17-53 0 0</inkml:trace>
  <inkml:trace contextRef="#ctx0" brushRef="#br0" timeOffset="80039.2987">28575 7567 320 0,'0'0'0'0,"0"0"0"16,0 0 0 15,0 0 0-31,0 0 0 15,53 0 0 1,-35 0 0 15,70 0 0-15,-53 0 0 0,0 0 0-16,53 0 0 15,1-35 0 16,-72 35 0-31,54 0 0 47,-71 0 0-47,35 35 0 16,-35-35 0-16</inkml:trace>
  <inkml:trace contextRef="#ctx0" brushRef="#br0" timeOffset="80537.9141">28769 7250 320 0,'0'0'0'0,"0"0"0"0,0 0 0 0,0 0 0 0,0 0 0 16,0 35 0-1,-18-18 0 1,18 54 0-1,-17-36 0 1,17 71 0 15,0-53 0-15,0 18 0-16,0 17 0 31,0-88 0-15,17 88 0-1,-17-70 0 1,0 52 0 0,18-70 0-1,0 0 0 17</inkml:trace>
  <inkml:trace contextRef="#ctx0" brushRef="#br0" timeOffset="82040.2537">29228 7990 320 0,'0'0'0'0,"0"0"0"16,0 0 0-16,0 0 0 15,0-53 0 16,35 18 0-15,-17-35 0-16,17-36 0 16,-18 0 0 15,36 18 0-31,-17 17 0 16,-19-88 0 30,19 54 0-46,-1 16 0 16,-35-16 0 0,17 34 0-1,-17-17 0 1,0 17 0 0,0 54 0-1,0-54 0 16,0 53 0-15,0 18 0-16,0 0 0 16,0 0 0 15,0 53 0-31,0 18 0 16,0 0 0-1,0 34 0 16,0-16 0-15,0-37 0 0,0 125 0 31,18-89 0-47,35 18 0 15,-53-18 0 1,0 18 0-16,18-53 0 15,-18 53 0 17,0-106 0-17,17 70 0-15,-17-52 0 16,0-1 0 15,53-17 0-15,-53 0 0-16,18-17 0 47,0-54 0-47,17 36 0 0,-35-53 0 47,35 0 0-47,-17-18 0 31,-1 35 0-31,1-88 0 31,0 71 0-31,35-35 0 16,-18 35 0 15,-35 17 0-15,17-70 0-16,19 106 0 31,-1-54 0-31,-17-16 0 31,-18 69 0 0,17 19 0-31,36-19 0 32,-53 36 0-32</inkml:trace>
  <inkml:trace contextRef="#ctx0" brushRef="#br0" timeOffset="83776.5892">30039 7497 320 0,'0'0'0'0,"0"0"0"16,0 0 0-1,0 0 0 17,0-18 0-32,0 0 0 15,0-35 0 1,0 36 0-1,18-1 0 1,-18-35 0 0,17 35 0-1,36 18 0 1,-53 0 0 15,18-17 0-15,-1 34 0-1,36-17 0 17,-35 71 0-32,0 17 0 31,-18-70 0-15,-18 35 0 15,0 35 0-31,18-17 0 15,-53 17 0 1,18-35 0 15,-18 17 0-31,36-52 0 16,-1 52 0 0,-53-70 0-1,54 18 0 16,17 0 0-31,0-18 0 32,-35-18 0-17,35 0 0-15,35-35 0 32,-35 18 0-17,17-35 0 1,19 70 0 15,-1-18 0-31,-35 18 0 16,18 0 0-1,-18 0 0 1,17 0 0 0,36 0 0-1,-53 18 0 1,18-1 0-1,-18 36 0 17,17-35 0-32,36-1 0 31,-53-17 0-31,36 53 0 31,-19-53 0-31,1 18 0 31,35-18 0-15,-18 0 0 0,18-18 0-1,-35-35 0 1</inkml:trace>
  <inkml:trace contextRef="#ctx0" brushRef="#br0" timeOffset="84179.0621">30533 7567 320 0,'0'0'0'0,"0"0"0"16,0 0 0-1,0 0 0 1,53 0 0 0,-53 0 0-1,88 18 0 1,-70-18 0 15,35-18 0-15,-1 18 0-1,-34-35 0-15,17 35 0 32,-17 0 0-17,0 0 0-15</inkml:trace>
  <inkml:trace contextRef="#ctx0" brushRef="#br0" timeOffset="84657.905">30656 7250 320 0,'0'0'0'0,"0"0"0"15,0 0 0 1,0 35 0-1,0-35 0 1,0 88 0 0,0-53 0-1,0 36 0 1,0 35 0 31,0-71 0-47,0 71 0 0,-53-53 0 31,53-18 0-31,0-17 0 16,53-1 0 15</inkml:trace>
  <inkml:trace contextRef="#ctx0" brushRef="#br0" timeOffset="85938.0167">30956 7990 320 0,'0'0'0'0,"0"0"0"31,0 0 0-31,18-53 0 16,17 18 0-1,-35-35 0 1,53-36 0 15,-18 18 0-31,-17-18 0 16,0 35 0 15,35-17 0-31,-53-71 0 16,17 53 0 15,1-17 0-16,-18 17 0 1,53-17 0 0,-53 34 0-1,0 89 0 1,0-88 0 0,0 71 0-1,0-1 0 1,0 36 0-1,0 35 0 32,0-1 0-47,-53 54 0 16,53 0 0 0,0 18 0-1,0-19 0 1,0 1 0-1,53 71 0 1,-53-71 0 0,17 17 0-1,1-17 0 1,0 0 0 15,-1-36 0-31,-17-52 0 16,0-1 0 31,0-17 0-47,0 53 0 15,36-106 0-15,-1-35 0 32,-35 53 0-32,17-106 0 15,1 53 0 1,17-18 0 15,18-71 0-15,-53 72 0-1,18-89 0 1,17 123 0 0,1-105 0-1,-19 87 0 1,1-34 0 46,35 52 0-62,-53 36 0 0,17 0 0 16,-17-18 0 0,18 53 0-16</inkml:trace>
  <inkml:trace contextRef="#ctx0" brushRef="#br0" timeOffset="87045.9026">31750 7302 320 0,'0'0'0'0,"0"0"0"15,0 0 0 1,0 0 0-1,53 0 0 1,-53-17 0 0,18 17 0-1,17 17 0 17,-18-17 0-17,19 71 0-15,-72-36 0 31,36 18 0-15,-35-17 0 0,18-19 0-1,-1 36 0 1,-35-53 0 0,53 18 0-1,-18-18 0 16,1 0 0-31,17 0 0 32,35-18 0-32,18-17 0 31,-53 35 0 0,53 0 0-31,-36 0 0 16,19 0 0-1,-1 35 0 1,-17 18 0 15,-18 0 0-31,0-35 0 16,0 34 0 0,0 19 0-1,-18-36 0 16,0 18 0-31,-35-18 0 32,53 18 0-32,-52-35 0 15,34 17 0 17,-35-17 0-17,-35-18 0 1,70 0 0-1,-35 0 0 1,0 0 0 0,53 0 0-1,0 0 0 1,-88 0 0 0</inkml:trace>
  <inkml:trace contextRef="#ctx0" brushRef="#br0" timeOffset="89625.1508">32244 7391 320 0,'0'0'0'0,"0"17"0"31,0-17 0-31,35 0 0 32,-35 0 0-17,71 0 0 1,-36 53 0 0,-17-53 0-1,35 0 0 1,-36 0 0-1,1 0 0 32,-18 0 0-47</inkml:trace>
  <inkml:trace contextRef="#ctx0" brushRef="#br0" timeOffset="90066.2591">32191 7743 320 0,'0'0'0'0,"0"0"0"32,0-17 0-32,53 17 0 0,-18 0 0 46,18 0 0-46,-18 0 0 32,-17-35 0-17,0 35 0-15,70 0 0 47,-88 0 0-47,53 35 0 0,-53-35 0 16</inkml:trace>
  <inkml:trace contextRef="#ctx0" brushRef="#br0" timeOffset="92713.6407">32685 7197 320 0,'0'0'0'0,"0"0"0"32,0 0 0-17,0 0 0 1,0 0 0 0,0 0 0-1,17 0 0 1,1 0 0 15,70-36 0-31,-35 36 0 16,-35-17 0-1,17 17 0 17,-17-36 0-1,52 36 0-16,-70-17 0 1,18 34 0 0,-18-17 0 15,0 36 0-15,0 17 0-1,-35-36 0 1,-18 89 0-1,53-35 0 1,-18-1 0 0,-17 54 0-1,17-71 0 1,18 52 0 0,-53-16 0-1,36 16 0 1,17-34 0-1,-18-18 0 17,18-53 0-32,0 35 0 15,-53 1 0 1,53-36 0 15,0-18 0-31</inkml:trace>
  <inkml:trace contextRef="#ctx0" brushRef="#br0" timeOffset="93203.6185">32685 7620 320 0,'0'0'0'0,"0"0"0"0,0 0 0 15,0 0 0 1,0 0 0 0,0 0 0-1,35-18 0 1,18 18 0 0,-35-17 0 15,-1 17 0-31,36 0 0 15,-17 0 0 17,-19 0 0-17,1 0 0 1,17 17 0 0,-17-17 0-16</inkml:trace>
  <inkml:trace contextRef="#ctx0" brushRef="#br0" timeOffset="94467.4206">33126 7408 320 0,'0'0'0'0,"0"0"0"16,-35 0 0-16,35-17 0 31,-18-1 0-15,36-53 0-1,-18 54 0 17,35-54 0-32,-18 54 0 15,19-19 0 17,-1-17 0-32,-17 36 0 15,-1 17 0 16,36 0 0-31,-35 17 0 32,-1 19 0-32,-17 34 0 31,0 1 0-15,-35 35 0-1,-18-36 0 1,18 36 0-1,-36-35 0 1,54 34 0 15,-18-16 0-31,-18-19 0 16,35 18 0 0,18-52 0 15,0-1 0-31,0 0 0 15,18 18 0 17,17-53 0-17,18 0 0-15,-53 0 0 47,17 0 0-47,54-88 0 16,-53 88 0-1,-18-71 0 1,17 18 0 0,-17-35 0-1,0 53 0 1,-17-53 0 0,17 88 0 15,-18-88 0-31,18 70 0 31,-35-17 0-15,-18-18 0-16,18 18 0 15,-18-1 0 17,35 36 0-32,18-53 0 31,0 36 0-16</inkml:trace>
  <inkml:trace contextRef="#ctx0" brushRef="#br0" timeOffset="95422.21">33443 7214 320 0,'0'0'0'0,"0"0"0"0,0 0 0 0,-17 36 0 0,-1-1 0 0,0-18 0 0,-35 72 0 0,53-19 0 16,0 36 0-16,0-53 0 0,0-53 0 0,-17 123 0 15,34-34 0-15,-17-19 0 16,0-52 0-1,53-1 0 17,-35 36 0-32,17-53 0 31,-17-53 0-15,53 36 0-1,-36-89 0 1,18 18 0-1,-18 0 0 1,-17 17 0 0,52 1 0-1,-70-19 0 1,0 54 0 0,0-53 0-1,0 17 0 16,-70 54 0-31,52-19 0 16,-35 19 0 0,0-19 0 15,18 89 0-31,17-17 0 16</inkml:trace>
  <inkml:trace contextRef="#ctx0" brushRef="#br0" timeOffset="112668.6167">26635 7479 320 0,'0'0'0'0,"0"0"0"16,0 0 0-1,0 0 0 1,17 0 0 0,1-18 0-1,35-35 0 1,0 36 0 0,-53-1 0-1,53-70 0 32,-18 17 0-47,-17 54 0 16,-18-19 0-1,0-34 0 1,0 70 0 0,0-18 0-1,-18 1 0 16,18 17 0 1,-35 35 0-32,35 18 0 15,-53 17 0 1,53 1 0 0,0 17 0-1,0 0 0 1,0-35 0-1,0 53 0 17,0-53 0-17,0 0 0-15,0 0 0 32,0-18 0-17,0-17 0-15,0 52 0 16,0-70 0 15,0 18 0-31,0-1 0 16,0 36 0-1,0-53 0 17,0 0 0-32</inkml:trace>
  <inkml:trace contextRef="#ctx0" brushRef="#br0" timeOffset="113344.8684">26829 6632 320 0,'0'0'0'0,"0"0"0"0,0 0 0 32,0 0 0-32,0 35 0 15,0-35 0 1,35 89 0 0,-17-72 0-1,-1 89 0 16,36-18 0-31,-53 18 0 32,0-35 0-32,18 70 0 15,-18-53 0 17,0 0 0-17,0 18 0 1,-18-53 0-1,18 70 0 1,-53-34 0 15,36 16 0-31,17-34 0 32,-18-18 0-17,-70 53 0 1,88-18 0-16,-88 18 0 31</inkml:trace>
  <inkml:trace contextRef="#ctx0" brushRef="#br0" timeOffset="125495.8241">27093 10460 320 0,'0'0'0'0,"0"0"0"16,0 0 0 15,0 0 0-31,0 0 0 31,0 0 0-15,0 0 0-1,0 0 0 1,0-35 0 0,18-1 0-1,-18 19 0 1,35 17 0-1,1-36 0 1,-19-17 0 0,-17 36 0-1,53-18 0 1,-35 17 0 0,17-17 0 15,-35 35 0-16,0-18 0 1,0 0 0 0</inkml:trace>
  <inkml:trace contextRef="#ctx0" brushRef="#br0" timeOffset="126762.0287">27058 9648 320 0,'0'0'0'0,"0"0"0"0,0 0 0 31,0-17 0-31,0-1 0 16,0-70 0 15,18 88 0-31,17-35 0 16,0-36 0 15,-17 71 0-31,17 0 0 31,36 0 0-31,-36 71 0 32,-35-36 0-32,18 88 0 31,-36-52 0-16,18 17 0 1,-35 53 0 0,-18-52 0-1,0 52 0 1,0-71 0 15,-18 54 0-31,18-107 0 31,53 19 0-31,-17-36 0 32,-1 0 0-17,18-53 0-15,0-36 0 32,0 54 0-17,18-35 0 1,-1 34 0-1,36 36 0 1,-53-17 0 0,36-1 0 31,-1 36 0-47,18 35 0 0,-35 0 0 15,-1-1 0 1,1 1 0-1,35-17 0 17,-18-36 0-17,-35 17 0 1,53 54 0 0,-18-71 0-16,0-35 0 31,36-18 0-16,0 17 0 1,-36-34 0 0,0 17 0-1</inkml:trace>
  <inkml:trace contextRef="#ctx0" brushRef="#br0" timeOffset="127486.7325">27517 9119 320 0,'0'0'0'0,"0"0"0"31,0 0 0-31,0 0 0 16,-18 0 0-1,36 53 0 17,-18-18 0-32,53 71 0 31,-18-17 0 0,0-1 0-31,18 0 0 0,-18 18 0 16,18-36 0 15,0 18 0-15,-53 89 0-1,0-89 0 1,0 53 0 15,0-17 0-31,-35-19 0 31,17-34 0-31,-35 35 0 32,18-53 0-17,-18 0 0-15,0-18 0 32,36 18 0-17,-72 0 0 1,89-53 0-1,-53 0 0 1</inkml:trace>
  <inkml:trace contextRef="#ctx0" brushRef="#br0" timeOffset="135390.4958">28152 10372 320 0,'0'0'0'0,"0"0"0"15,0 0 0 17,-18 0 0-32,18 0 0 15,0 0 0 1,0 0 0 15,18-36 0-31,-1-34 0 31,19 17 0-31,16-53 0 32,-34 36 0-17,35-19 0 1,0-17 0 15,18 1 0-31,-54-36 0 31,54 52 0-15,-54-16 0-16,1 16 0 31,-18-17 0-31,53 89 0 32,-53-18 0-32,0-1 0 46,0 1 0-30,0 17 0-16,0 1 0 16,0 34 0-1,0 36 0 17,0 35 0-17,0-17 0-15,-53 17 0 16,53 36 0-1,0-36 0 1,0 35 0 0,53-34 0 31,-53 52 0-32,0-35 0-15,0-36 0 16,0 54 0-1,0-72 0 17,-53 37 0-32,53-36 0 15,0-1 0 17,0-52 0-32,0 18 0 31,0-18 0-31,0 0 0 47,53-35 0-47,-53-53 0 0,18-18 0 31,17 18 0-15,-18-36 0-16,19 18 0 31,-19 0 0-16,19-17 0 32,-19 17 0-31,71-17 0-16,-88 35 0 0,53-54 0 16,-17 72 0-1,-1-18 0 16,-35 52 0-31,53 19 0 32,-35-36 0-17,-18 53 0-15</inkml:trace>
  <inkml:trace contextRef="#ctx0" brushRef="#br0" timeOffset="135985.6917">29069 9737 320 0,'0'0'0'0,"0"0"0"16,0 17 0-16,-53 19 0 15,53 16 0 16,0-34 0-15,0 70 0-16,-18-17 0 16,18-36 0 15,0 36 0-15,0 17 0-1,18-35 0 16,-18-53 0-15,0 53 0 0,0-36 0-16</inkml:trace>
  <inkml:trace contextRef="#ctx0" brushRef="#br0" timeOffset="136533.295">29298 9737 320 0,'0'0'0'16,"0"0"0"-16,0 0 0 0,18 0 0 16,-18 0 0 15,17 0 0-31,72 0 0 15,-89 0 0 1,88 0 0 0,-71-18 0 15,72 18 0-31,-19-18 0 31,1 18 0-15,-36 0 0-16,-17-17 0 47,17 34 0-47,-17-17 0 31,17-17 0-31</inkml:trace>
  <inkml:trace contextRef="#ctx0" brushRef="#br0" timeOffset="137028.8561">29527 9402 320 0,'0'0'0'0,"0"0"0"15,0 0 0 16,0 17 0-31,0 71 0 32,-17-17 0-32,17-1 0 31,0-17 0-15,0 0 0 15,0 35 0-31,0 1 0 0,0-72 0 31,0 54 0-15,17-36 0-1,-17-35 0 1,0 53 0-16</inkml:trace>
  <inkml:trace contextRef="#ctx0" brushRef="#br0" timeOffset="138306.6029">29968 10266 320 0,'0'0'0'0,"0"0"0"0,0 0 0 15,0-35 0 17,71-54 0-32,-71 1 0 15,18 0 0 1,70-36 0 0,-71 19 0-1,54-19 0 1,-36 18 0-1,-17-35 0 1,17 53 0 15,1-35 0 16,-19 87 0-47,-17-17 0 0,0 36 0 16,0-36 0-1,0 53 0 1,0-18 0 15,0 36 0-31,0 52 0 32,-17 36 0-32,17-18 0 31,-18-17 0-31,18 88 0 15,18-36 0 17,-18 18 0-17,0-35 0-15,17 71 0 32,-17-107 0-1,0 1 0-31,0-36 0 15,18-17 0 1,17-1 0 0,-35-17 0-1,53-70 0 1,-53-1 0 0,53-70 0-1,-18 70 0 16,-17-87 0-15,-1 69 0 0,36 19 0-1,-35-89 0 1,0 53 0-16,52 0 0 47,-52 18 0-47,17 18 0 15,0-1 0 1,1-17 0 0,-19 88 0-1,36-53 0 17,-35 18 0-32,17 35 0 15</inkml:trace>
  <inkml:trace contextRef="#ctx0" brushRef="#br0" timeOffset="139363.432">30903 9684 320 0,'0'0'0'16,"0"-36"0"-16,0 36 0 0,0-17 0 31,53-18 0-31,-35 17 0 31,17 18 0-15,-17 0 0 0,17 0 0-1,0 35 0 1,-35 0 0 15,0 36 0-31,-35 0 0 31,-18-19 0-31,53 37 0 16,0-89 0 0,-53 17 0-1,18 54 0 17,0-36 0-32,17-35 0 31,-35 53 0-16,53-53 0 1,-18 18 0 0,1-18 0-1,17 0 0 17,-18 0 0-32,18 0 0 31,18 0 0-16,-18 0 0-15,35 0 0 16,0-18 0 31,-17 18 0-47,35 0 0 16,-18 0 0 15,18 0 0-31,-53 0 0 15,88 18 0 1,-88-18 0 0,36 17 0-1,17 1 0 1,-36 0 0 0,1-18 0-1,-18 0 0 16,53 0 0-15</inkml:trace>
  <inkml:trace contextRef="#ctx0" brushRef="#br0" timeOffset="139905.6127">31274 9313 320 0,'0'0'0'0,"0"0"0"15,0 0 0 1,0 0 0-1,0 0 0 1,0 0 0 0,17 18 0-1,36-18 0 1,0 0 0 0,-35 0 0-1,17 0 0 16,18 35 0-15,-18-70 0-16,-17 35 0 16,53 35 0 15</inkml:trace>
  <inkml:trace contextRef="#ctx0" brushRef="#br0" timeOffset="140296.1104">31327 9719 320 0,'0'0'0'0,"0"0"0"32,17-18 0-17,19 18 0 1,-19 0 0 15,18-17 0-15,-17 17 0-1,17 0 0 1,18 0 0 15,0 17 0-31,-17-17 0 16,-36 18 0 0</inkml:trace>
  <inkml:trace contextRef="#ctx0" brushRef="#br0" timeOffset="143589.4028">31838 9119 320 0,'0'0'0'0,"0"0"0"31,0 0 0-31,18 0 0 32,-18-17 0-1,17-1 0-31,-17 0 0 15,36 18 0 1,-19 0 0 0,1 0 0-1,0 36 0 1,-18 17 0 0,0 17 0-1,0 18 0 1,0 1 0 15,-18-1 0-15,-17 0 0-1,-1 35 0 17,1-34 0-32,0 16 0 15,-18-52 0 16,-35 53 0-31,70-106 0 32,1 71 0-17,17-54 0-15,-36-17 0 16,1 0 0 15,17 0 0-31,18-35 0 31,0 35 0-15,18-70 0 0,-18 52 0-1,71 18 0 17,-71-53 0-32,17 53 0 15,1 0 0 16,35 53 0-31,-18-53 0 32,-35 35 0-17,53 18 0-15,-18-18 0 16,-17-17 0 31,-1 0 0-47,19-18 0 15,-1 0 0-15,-35 0 0 32,35 0 0-17,1 0 0 1,16 0 0 0,-52-36 0-1,53 1 0 1,-53 35 0-1</inkml:trace>
  <inkml:trace contextRef="#ctx0" brushRef="#br0" timeOffset="144447.6777">32491 8996 320 0,'0'0'0'0,"0"0"0"32,0 0 0-17,-18 0 0 16,-52 53 0-31,52-36 0 16,-35 72 0 15,0-19 0-31,36 36 0 32,-1-18 0-32,18 18 0 15,-53 17 0 1,53-34 0-1,0 34 0 17,53-35 0-17,-53 1 0 1,18-19 0-16,-1-35 0 31,36-35 0-31,-18 18 0 31,1-53 0-15,17 17 0 0,-36-70 0-1,1 17 0 1,-18 18 0 0,0 0 0-1,-18 1 0 16,-17-1 0-31,0 53 0 16,17-36 0 0,-17 36 0 15,17 0 0-31,-35 18 0 31,36 0 0-15</inkml:trace>
  <inkml:trace contextRef="#ctx0" brushRef="#br0" timeOffset="145303.7285">32702 9119 320 0,'0'0'0'0,"0"0"0"16,0 0 0 15,0 0 0-15,-17 0 0 15,17 0 0-31,-71 71 0 16,54-36 0-1,17 71 0 17,0-18 0-32,0 0 0 15,0 36 0 1,0-36 0 15,17 35 0-31,19-70 0 16,-1 0 0 15,-35-53 0-31,17 71 0 31,-17-71 0-15,71 0 0-1,-36-88 0 1,18 17 0 0,-17-52 0-1,-19 34 0 17,1-34 0-17,17 35 0-15,-35-36 0 16,18 36 0-1,-18 35 0 1,0-53 0 15,-18 36 0-31,-17 52 0 16,35 1 0 15,-53-36 0-15,35 35 0-1,-35 89 0 1,18-54 0 0,-18 54 0-1,18 52 0 1,0-88 0 0</inkml:trace>
  <inkml:trace contextRef="#ctx0" brushRef="#br0" timeOffset="159948.4726">26247 11695 320 0,'0'0'0'0,"0"0"0"31,0 0 0-15,0 0 0 0,-36 0 0-1,36 0 0 1,0 0 0 0,36-53 0-1,-36 35 0 1,0 18 0 15,17 0 0-31,54 0 0 31,-71 0 0-15,17 18 0 0,54 35 0-1,-71 17 0 1,0 1 0-1,-71-36 0 1,54 53 0 0,-18-35 0 15,-18-18 0-15,53-17 0-16,0-18 0 15,-36 0 0 16,36 0 0-15,0-18 0 0,36-17 0-1,-36 35 0 17,53-35 0-17,-1 70 0 1,-34 0 0-1,70-17 0-15,-35 53 0 32,-35-54 0-32,17 54 0 15,-35-36 0 17,18 53 0-17,-36-53 0-15,1 71 0 31,-19-53 0-15,-34 0 0 0,52-35 0-1,-70 52 0 1,0-52 0 0,52 35 0-1,-52-18 0 1,53 0 0 15,-18-35 0-15,18 0 0-1,17 0 0-15,-35-17 0 32,53-18 0-17,0 17 0-15</inkml:trace>
  <inkml:trace contextRef="#ctx0" brushRef="#br0" timeOffset="160851.9444">26582 11271 320 0,'0'0'0'0,"0"0"0"0,0 0 0 32,53 18 0-17,-36 0 0 1,19 70 0-1,-1-53 0 1,18 71 0 31,-53 0 0-47,53 17 0 16,-18-35 0-1,-17 18 0-15,-18 0 0 16,0 0 0 15,0 17 0-15,0-35 0-16,0 18 0 31,-18-17 0-15,-53 16 0-1,54-34 0 1,-36-18 0-1,-18 35 0 1,1-53 0 0,35 53 0-1,-1-88 0 1,-34 53 0 0,52-17 0-1,-35-36 0 32,35 17 0-47</inkml:trace>
  <inkml:trace contextRef="#ctx0" brushRef="#br0" timeOffset="162142.0393">27305 12665 320 0,'0'0'0'0,"0"-53"0"47,0 53 0-47,0-35 0 31,0-54 0-31,53 54 0 15,-18-53 0 32,-17 17 0-47,52-52 0 0,-70 35 0 32,36-36 0-17,-36 36 0-15,53-36 0 31,-53 19 0-15,17 69 0 0,1-122 0-1,-18 140 0 1,0-17 0 0,0 17 0 15,0-35 0-31,0 53 0 15,-18 53 0 1,18 18 0 0,-17 17 0 15,17 71 0-15,0-54 0 15,0 54 0 0,0-53 0-31,17 70 0 0,1-70 0 31,-18-18 0-15,17 54 0-16,1-54 0 16,-18-88 0-1,0 17 0 16,35 1 0-15,-17-53 0-16,0-53 0 16,-18-1 0 15,17 1 0-15,1-35 0-1,17 17 0 1,18-88 0-16,-53 88 0 31,88-53 0-15,-88 53 0-1,36-17 0 17,34-36 0-17,-52 71 0-15,52 17 0 16,-52 1 0-1,17-1 0 1,-35 54 0 0,0 17 0 15</inkml:trace>
  <inkml:trace contextRef="#ctx0" brushRef="#br0" timeOffset="163159.7996">28046 12153 320 0,'0'0'0'0,"0"0"0"15,0-17 0 1,0 17 0 0,0-53 0-1,53 17 0 1,-53 1 0 0,17-18 0 15,1 53 0-31,17 0 0 15,18 0 0 1,-18 53 0 15,-17 0 0-15,-18-35 0 0,0 70 0-16,-18-35 0 31,18 17 0-16,-17-17 0 1,-18-18 0 15,-18 36 0-31,0-36 0 16,-18 18 0 15,54-17 0-31,-36-19 0 16,35-17 0 15,18 0 0-15,0 0 0-16,0 0 0 31,18-17 0-31,35 17 0 31,-36 0 0-15,54-36 0-1,-18 36 0 17,-36 0 0-32,71 36 0 15,-70-36 0 17,70 0 0-32,-70 17 0 15,53-17 0 16,-54 18 0-31,54-18 0 32,-54 53 0-32,54-53 0 15,-36 17 0 17</inkml:trace>
  <inkml:trace contextRef="#ctx0" brushRef="#br0" timeOffset="163713.0575">28857 11712 320 0,'0'0'0'0,"0"0"0"16,0 0 0-1,0 0 0 16,35 0 0-31,-17 0 0 16,53 0 0 31,-36 0 0-47,53 0 0 16,-35 0 0-1,-35 0 0 1,17 18 0-1,-35-18 0-15</inkml:trace>
  <inkml:trace contextRef="#ctx0" brushRef="#br0" timeOffset="164121.5666">28787 12171 320 0,'0'0'0'0,"0"0"0"32,0 0 0-32,0-18 0 0,53 1 0 15,17-36 0 1,1 35 0 0,-36 18 0-1,36 0 0 1,17 18 0 15,-35 35 0-31,0-53 0 16</inkml:trace>
  <inkml:trace contextRef="#ctx0" brushRef="#br0" timeOffset="167761.5297">29810 11236 320 0,'0'0'0'0,"0"0"0"31,0 0 0-15,0 0 0-16,0 0 0 31,0 35 0-31,0 18 0 32,17 0 0-17,-17 18 0 1,0 17 0-1,0 0 0 1,-17-17 0 15,-1-1 0-31,18-70 0 16,0 35 0 15,-35-17 0-15,35 0 0-1,0-18 0 1,0-18 0 0,0-35 0-1,35 35 0 17,0-34 0-17,1-1 0-15,52 17 0 16,-71 36 0-1,19-53 0 17,17 53 0-17,17 53 0-15,18-17 0 16,-88 34 0 15,36 18 0-15,-1-17 0-1,-35 17 0 1,0 0 0 0,-18-52 0 15,1 52 0-31,-19-18 0 16,-17-17 0 15,18 0 0-31,-53-18 0 31,17-17 0-31,54 17 0 16,-89-17 0 15,53 17 0-15,0-35 0-16,0 0 0 31,0-35 0-31,36-18 0 31,17-53 0-15,-18 89 0-16</inkml:trace>
  <inkml:trace contextRef="#ctx0" brushRef="#br0" timeOffset="168184.9061">29863 11342 320 0,'0'0'0'16,"0"0"0"-1,0 0 0 1,0-18 0 0,-18 18 0-1,36-17 0 1,35-1 0 0,-18-35 0 15,18 53 0-31,17-35 0 31,1 35 0-15,-1-18 0-1,1 18 0 1,-18 0 0-16,-35 0 0 16</inkml:trace>
  <inkml:trace contextRef="#ctx0" brushRef="#br0" timeOffset="169021.3812">30868 11236 320 0,'0'0'0'0,"0"0"0"16,0 53 0 0,-18-18 0-1,-17 89 0 17,35-36 0-17,-18 18 0-15,18 70 0 16,18-88 0-1,17 53 0 1,1-105 0 0,-1 52 0 31,0-88 0-32,18 0 0-15,0 0 0 16,0-35 0-1,18-89 0 17,-36 71 0-32,18-88 0 15,-36 53 0 1,19-36 0 0,-19 36 0 15,-17 0 0-31,0-35 0 15,0 52 0 17,-35 0 0-1,17 1 0-15,1-1 0-16,-54 54 0 31,-17-1 0-31,70 18 0 15,-70 18 0 1,0 52 0 0,35-35 0-1,-35 89 0 1</inkml:trace>
  <inkml:trace contextRef="#ctx0" brushRef="#br0" timeOffset="195762.4039">20602 2611 320 0,'0'0'0'0,"0"0"0"16,0 0 0 0,0 0 0-1,35-71 0 1,-35 18 0 0,53-35 0-1,-17 17 0 48,-1-17 0-63,0-35 0 0,1 17 0 15,-19 0 0 1,1 0 0 15,17-35 0-31,-35 70 0 31,0-34 0-31,0 87 0 32,-35-70 0-17,35 35 0 1,-18 0 0-16,18 35 0 31,0 1 0-15,0-1 0 15,0 18 0-15,18 18 0-1,35 17 0-15,-18 18 0 32,-35 53 0-32,0-53 0 15,18 105 0 16,-18-87 0-31,70 123 0 32,-70-106 0-17,18 0 0-15,-18 53 0 16,17-52 0 15,36 34 0-15,-53-123 0-1,0 18 0 1,0 17 0 0,18 0 0-1,0-70 0 1,-18-18 0 15,53-70 0-31,-36 34 0 31,36-52 0-31,-18 53 0 32,18-88 0-17,-35 70 0 1,70-35 0 0,-70 53 0-1,52-18 0 1,-52 71 0-1,53-36 0 1,-71 71 0 0,17 0 0-16</inkml:trace>
  <inkml:trace contextRef="#ctx0" brushRef="#br0" timeOffset="196667.9516">21819 2117 320 0,'0'0'0'15,"0"0"0"-15,0-18 0 32,0 0 0-17,0 18 0 48,71-70 0-63,-36 70 0 0,53 0 0 0,-70 17 0 15,53 36 0 1,-54-17 0 0,1 52 0-1,-36-18 0 1,1-17 0 46,-72 53 0-62,54-18 0 0,-53 1 0 0,53-89 0 32,-18 35 0-32,35-35 0 31,-17 53 0-15,35-53 0-1,-53 0 0 1,106-53 0-1,-53 53 0 1,70-18 0 0,-17 18 0-1,0 0 0 1,35 18 0 0,1-18 0 15,-54 0 0-16,53 0 0 1,0 53 0 0,-53-53 0-16,54 17 0 31,-36-17 0-15</inkml:trace>
  <inkml:trace contextRef="#ctx0" brushRef="#br0" timeOffset="197104.0172">22842 2170 320 0,'0'0'0'16,"0"0"0"-16,0 0 0 15,18 0 0 1,0 0 0 0,70 0 0-1,-18 0 0 1,-17 0 0 0,35 0 0-1,1 0 0 1,-19 0 0 15,-70 0 0-31</inkml:trace>
  <inkml:trace contextRef="#ctx0" brushRef="#br0" timeOffset="197646.5861">23036 1782 320 0,'0'0'0'0,"0"0"0"47,0 17 0-32,36 89 0 1,-36-88 0-16,0 87 0 16,0-16 0 15,0-19 0-31,0 54 0 16,0-36 0 15,-36 35 0-31,36-34 0 15,0-54 0 1,0 35 0 15,0-34 0-31</inkml:trace>
  <inkml:trace contextRef="#ctx0" brushRef="#br0" timeOffset="199186.606">23901 2752 320 0,'0'0'0'0,"0"0"0"16,0 0 0-1,0-18 0 1,17-17 0-1,36-106 0 1,-17 70 0 0,34-70 0-1,-17 70 0 17,-35-87 0-17,17 52 0 1,0 0 0-1,-17-17 0 1,-18 52 0 0,0 0 0-1,0 1 0 1,0-18 0 0,0 88 0 15,0-18 0-31,-18 18 0 31,18 0 0-15,18 18 0 15,-18 70 0-31,0 35 0 16,0-52 0-1,0 70 0 1,17-53 0 15,-17 36 0-31,53-19 0 16,-53 1 0-1,18 18 0 1,0-36 0 0,-18 18 0 15,0-53 0-31,53-36 0 47,-53 1 0-47,0 0 0 15,35-18 0-15,-18-53 0 47,1-35 0-47,17-36 0 16,18-35 0-1,-35 71 0 1,70-71 0 0,-88 36 0-1,53-18 0 17,0 0 0-32,-35 35 0 31,52-35 0-31,-52 88 0 47,35-53 0-47,-36 88 0 0,-17 1 0 62,18-1 0-62,0 18 0 0</inkml:trace>
  <inkml:trace contextRef="#ctx0" brushRef="#br0" timeOffset="200600.2116">25082 2222 320 0,'0'0'0'0,"0"0"0"16,0-35 0-1,0 18 0 1,0 17 0-1,0-53 0 1,0 35 0 0,18-53 0-1,17 54 0 17,18-1 0-17,36 18 0 1,-72 0 0 15,54 0 0-31,-36 18 0 16,18 70 0-1,-35-17 0 17,-36-1 0-32,-53 1 0 31,-17 17 0-31,71-53 0 15,-72-35 0 17,89 18 0-32,0-18 0 47,-53 0 0-47,53 0 0 15,0-18 0 1,53 18 0-1,0-35 0 1,-17 17 0 0,-19 18 0-1,71 18 0 1,-17 17 0 15,-36-35 0-15,-17 0 0-16,35 106 0 31,-36-35 0-31,-34 17 0 31,-19-53 0-15,36 0 0 0,-35 18 0-1,0-35 0 1,-18-1 0-1,18 1 0 17,-36 17 0-32,18-35 0 31,0 0 0-31,18-35 0 31,17 35 0-15,-35-18 0-16,18 18 0 31</inkml:trace>
  <inkml:trace contextRef="#ctx0" brushRef="#br0" timeOffset="207802.6506">26106 2099 320 0,'0'0'0'0,"0"0"0"15,0 0 0 1,17 0 0 15,-17 0 0-31,71 0 0 16,-18-18 0 15,35 18 0-15,0-53 0-1,0 36 0 1,-17 17 0 0,-1 0 0-1,1-18 0 1,-18 18 0 0</inkml:trace>
  <inkml:trace contextRef="#ctx0" brushRef="#br0" timeOffset="211815.6581">27323 1464 320 0,'0'0'0'0,"0"0"0"15,0 0 0 1,-18-88 0-1,18 53 0 1,0-18 0 0,0 17 0-1,0 1 0 17,0-18 0-17,88 18 0 1,-53 17 0-1,36 18 0 17,0 0 0-32,-19 18 0 15,-34 35 0 1,53 35 0 0,-71 18 0 15,-18 0 0-31,-35-1 0 31,-17 19 0-31,17-18 0 31,-53 35 0-15,53-71 0-16,0 1 0 47,53 0 0-47,0-36 0 15,0 0 0 17,0 36 0-17,0-36 0-15,0 53 0 16,0-88 0 15,0 53 0-31</inkml:trace>
  <inkml:trace contextRef="#ctx0" brushRef="#br0" timeOffset="212490.3819">27393 2875 320 0,'0'0'0'0,"0"0"0"0,0 0 0 15,0 0 0 16,0-18 0-31,0 18 0 16,0 0 0 0,0 0 0 15,0-17 0-15,0 17 0-1,0 0 0-15,0 0 0 31,-35 35 0-15,0 0 0 0</inkml:trace>
  <inkml:trace contextRef="#ctx0" brushRef="#br0" timeOffset="227221.3599">20602 3052 320 0,'0'0'0'0,"0"0"0"16,0 0 0-1,18 0 0 1,-1 0 0 15,-17 0 0-15,53 17 0-1,-35-17 0 1,88 0 0 0,-71-17 0-1,71 34 0 1,-18-17 0 0,0 0 0 15,1 0 0-16,-37 0 0-15,54 0 0 16,0-17 0 15,0 17 0-31,-18 0 0 32,36 0 0-17,-36-36 0 1,0 36 0-1,53 0 0 1,-35-35 0 15,17 35 0-31,-34 0 0 16,105-18 0 15,-106 18 0-15,53 0 0-16,-53 0 0 15,0 0 0 17,53 0 0-1,-35 0 0-31,18 0 0 16,-18 0 0-1,70 0 0 1,-88 0 0-1,36 18 0 1,-36-18 0 15,0 0 0-31,53 0 0 32,-106 0 0-17,107 0 0-15,-72 0 0 31,18 0 0-31,-17 0 0 47,17 35 0-47,-53-35 0 0,1 0 0 47,34 0 0-47,-52 0 0 0,52 36 0 31</inkml:trace>
  <inkml:trace contextRef="#ctx0" brushRef="#br0" timeOffset="232713.8297">29157 8308 320 0,'0'0'0'0,"0"0"0"16,0 0 0-1,0 0 0 1,0 0 0 0,0 0 0-1,0 0 0 1,18 0 0-1,-1 0 0 17,1 0 0-17,0 0 0 1,17 0 0 0,0 35 0-1,0-35 0 1,18 0 0-1,-17 0 0 1,52 0 0 15,-88 0 0-31,35 0 0 32,36 18 0-17,-1-18 0-15,-52 0 0 31,35 0 0-15,0 0 0 0,-18 17 0-1,18-17 0 1,0 0 0 0,-36 53 0-1,54-53 0 16,-53 0 0-31,52 0 0 16,-52 0 0 15,-1 0 0-15,36 0 0-16,-17 18 0 31,-1-18 0-15,-35 0 0-1,88 0 0 1,-88 0 0 15,71-18 0-15,-36 18 0-16,18 0 0 31,0-53 0-31,17 36 0 16,-52 17 0 15,53 0 0-15,-36 0 0-16,0-18 0 47,18 18 0-47,-18-35 0 15,36 0 0 1,-36 17 0-1,18 18 0 1,18 0 0 0,-18 0 0-1,-18-35 0 1,35 35 0 0,-17 0 0-1,0 0 0 1,-18-18 0-1,-17 18 0 17,35 0 0-17,-18 0 0-15,54 0 0 16,-89 18 0 15,17-18 0-15,54 0 0-1,-71 35 0 1,35-35 0 0,18 0 0 15,-53 0 0-31,0 0 0 16,18 0 0-1,-1 0 0 1,1 0 0 15,-18 0 0-15,17 0 0-16,-17 0 0 15,0 0 0 17,0 0 0-1,0 0 0-16,36 0 0-15,-19 0 0 16,-17 0 0 15,0 0 0-31,0 0 0 16,18 0 0 15,-18 0 0-31,18 18 0 16,-18-18 0-1,0 0 0 17,0 0 0-17,0 0 0-15,17 0 0 32,-17 0 0-17,36 0 0 1,-36 35 0-1</inkml:trace>
  <inkml:trace contextRef="#ctx0" brushRef="#br0" timeOffset="234303.4602">32067 6103 320 0,'0'0'0'0,"0"0"0"31,0 35 0-31,0-35 0 32,0 0 0-17,0 89 0 1,0-72 0 0,0 54 0-1,0-36 0 1,0 53 0-1,0-53 0 17,-35 54 0-17,35-72 0 1,0 71 0-16,0-70 0 31,-17 53 0-15,17-36 0-1,0 53 0 1,0-17 0 0,0-18 0 15,0 0 0-31,0-18 0 16,0-18 0-1,0 72 0 16,-36-1 0-15,36-53 0-16,0 18 0 31,0 35 0-31,-17-52 0 16,17-1 0 15,0 35 0-15,0-34 0-1,0 17 0 1,0-18 0 15,0 18 0-31,0-18 0 16,0 53 0 0,0-88 0-1,0 35 0 1,0 18 0-1,0-53 0 17,0 53 0-17,17 0 0-15,-17 0 0 16,0-53 0 15,0 53 0-15,0 0 0-1,-17-53 0 1,17 53 0 0,0-18 0-1,0-17 0 1,0-18 0 0</inkml:trace>
  <inkml:trace contextRef="#ctx0" brushRef="#br0" timeOffset="235715.1923">29104 6526 320 0,'0'0'0'0,"0"0"0"31,0 18 0-15,0 0 0 0,-17 35 0-1,-1 17 0 1,18 1 0 0,0-36 0-1,0 53 0 16,0-35 0-15,0 53 0 0,0-53 0 15,0 53 0-31,0-18 0 16,0 0 0 15,0 0 0-16,0-52 0 1,0 69 0-16,0-69 0 31,0 52 0-31,-53 0 0 32,53-53 0-17,0 18 0 1,0 35 0-1,53-70 0 1,-53 17 0 0,0 18 0-1,0-35 0 1,-53 17 0 15,106-35 0-31,-53 53 0 16,0 0 0 15,0-53 0-31,0 18 0 16,0 17 0 15,0 0 0-15,0-35 0 15,0 18 0-16,0-18 0-15,0-18 0 0</inkml:trace>
  <inkml:trace contextRef="#ctx0" brushRef="#br0" timeOffset="236942.1359">29104 6403 320 0,'0'0'0'0,"0"0"0"15,0 0 0 17,53 0 0-32,-35 0 0 31,35-53 0-31,-18 53 0 15,18 0 0 1,17 0 0 0,19 0 0 15,-37-18 0-31,19 18 0 31,35-17 0-15,-53 17 0-1,35 0 0 1,18 0 0 0,0 0 0-1,-36 0 0 1,18 0 0 0,18 0 0-1,-53 0 0 48,53 0 0-63,0-53 0 0,0 53 0 15,-18-18 0-15,35 18 0 16,-52 0 0 15,52-17 0-31,-34 17 0 31,-1 0 0-15,35-36 0 0,-70 36 0-1,53-35 0 1,-18 35 0 0,18 0 0 15,-35-18 0-16,-19 18 0 1,37 0 0 0,-72 0 0-1,71 0 0-15,-88 0 0 16,53 0 0 15,-17 18 0-31</inkml:trace>
  <inkml:trace contextRef="#ctx0" brushRef="#br0" timeOffset="259669.1778">16245 14817 320 0,'0'0'0'0,"0"-18"0"32,36-70 0-1,-19-18 0-15,1 0 0-1,35 18 0 1,-35-36 0-1,-1 19 0 1,-17-1 0 0,0 0 0-1,53-17 0 1,-53 34 0 15,18 1 0-31,-18 53 0 31,0 0 0-31,0-18 0 16,0 53 0 15,0 0 0-15,0-36 0 0,0 19 0-1,0 34 0 1,0-17 0-1,0 36 0 1,0-36 0 0,0 17 0 15,0-17 0-31,0 36 0 16,0-1 0 30,17-18 0-46,-17 54 0 16,-17-36 0-16,17 71 0 31,-18-35 0-31,18 35 0 32,0-54 0-17,0 107 0 1,0-124 0-1,0 89 0 1,0-36 0 15,18-17 0-31,-1 52 0 32,1-88 0-32,-18 18 0 15,18-35 0 16,-18 0 0-31,53-18 0 32,-18-36 0-17,-35-52 0-15,53 0 0 32,0-106 0-1,-53 70 0-31,53-87 0 15,-18 105 0 1,0-53 0 0,36 18 0-1,-54 71 0 1,54-72 0 0,-36 107 0 15,-35 0 0-31,18 35 0 15,-18-35 0 17,35 88 0-32,-35-18 0 31,0-18 0-15</inkml:trace>
  <inkml:trace contextRef="#ctx0" brushRef="#br0" timeOffset="260738.8527">17057 14252 320 0,'0'0'0'0,"0"0"0"15,0 0 0 1,-18 0 0 0,18 0 0 15,0 0 0-31,0-53 0 16,53 36 0-1,-35-1 0 16,17 18 0-15,-17 0 0-16,17 0 0 47,18 0 0-47,-53 18 0 16,0 70 0-1,0-18 0 1,0-17 0-1,-53 0 0 1,0 0 0 0,18 53 0 62,-18-88 0-78,18 70 0 0,-1-71 0 0,-17 36 0 0,36-17 0 47,-54 17 0-47,53-53 0 15,18 17 0-15,0 1 0 32,-17-18 0-17,17 0 0 1,0 0 0 15,35-18 0-31,18 1 0 16,35-36 0-1,-88 53 0 1,71 0 0 15,-18-18 0-31,0 18 0 16,35 18 0-1,-35-18 0 17,0 0 0-32,-53 53 0 31,17-53 0-15,54 17 0-1,-54 1 0 1,36-18 0-1,-35 0 0 1</inkml:trace>
  <inkml:trace contextRef="#ctx0" brushRef="#br0" timeOffset="261267.8989">17868 14164 320 0,'0'0'0'0,"0"0"0"16,0 0 0 0,0 0 0-16,18 18 0 31,52-18 0-15,-34 0 0 15,87-18 0-31,-52 18 0 15,52 0 0 1,-105 0 0 0,70 0 0-1,-88 0 0-15</inkml:trace>
  <inkml:trace contextRef="#ctx0" brushRef="#br0" timeOffset="261702.5339">18168 13741 320 0,'0'0'0'0,"0"0"0"16,0 0 0-1,-18 17 0 17,-17 36 0-17,35 53 0 16,0 0 0-31,-18-36 0 0,1 107 0 47,17-89 0-47,0 53 0 16,0-123 0 15,0 35 0-31</inkml:trace>
  <inkml:trace contextRef="#ctx0" brushRef="#br0" timeOffset="262862.2214">18750 14499 320 0,'0'0'0'16,"0"0"0"-16,0 0 0 0,35-53 0 31,-17-17 0-15,17-54 0 0,-17 36 0-1,53-53 0 1,-54 35 0-1,1 0 0 1,52-53 0 0,-52 71 0-1,-18-18 0 17,0 89 0-17,0-18 0 16,0 17 0-31,0-17 0 0,0 70 0 47,53 0 0-47,-53 53 0 16,0 1 0 0,0 69 0-1,0-34 0 1,0 70 0-1,0-88 0 1,0 52 0 0,18-34 0 15,-18-36 0-15,0-35 0-16,0-53 0 31,17 53 0-31,1-53 0 15,-1-35 0 1,19-71 0 15,-36 35 0-31,35-35 0 32,-17-35 0-1,-1 18 0-31,19 17 0 15,16-53 0 17,-52 71 0-32,53 0 0 31,0-53 0-31,-35 70 0 31,35 1 0-15,-35 17 0-16,-1 35 0 15,-17 18 0 1</inkml:trace>
  <inkml:trace contextRef="#ctx0" brushRef="#br0" timeOffset="263926.3743">19632 14023 320 0,'0'0'0'0,"0"0"0"32,0-35 0-17,0 35 0 1,0-18 0 15,18 18 0-31,17 0 0 16,-17 0 0-1,17 18 0 1,-17 70 0 0,-1-88 0 15,-34 106 0-15,-1-89 0-1,-17 54 0 1,17-54 0-1,-17 36 0 1,17-53 0 0,18 0 0-1,0 0 0 17,0-53 0-17,0 36 0-15,35-1 0 31,1 18 0-31,17 0 0 16,-1 0 0 15,1 35 0-15,-17 18 0 0,-19 0 0-1,19 0 0 1,-36 0 0-1,0-35 0 17,-36 70 0-32,19-88 0 15,17 53 0 17,-106 0 0-32,71-36 0 15,-36 36 0 32,18-53 0-47,53 18 0 0,-88-18 0 31,88 0 0-15,-71-18 0 0,71 18 0-1</inkml:trace>
  <inkml:trace contextRef="#ctx0" brushRef="#br0" timeOffset="264402.6859">20073 13829 320 0,'0'0'0'0,"0"0"0"47,0 0 0-47,0 0 0 0,35-18 0 16,36 18 0-1,17 0 0 1,-35-53 0 0,18 53 0-1,-19 0 0 16,19 0 0-15,-53 0 0-16,-18 0 0 31</inkml:trace>
  <inkml:trace contextRef="#ctx0" brushRef="#br0" timeOffset="264748.5756">20020 14252 320 0,'0'0'0'0,"0"0"0"46,0 0 0-30,53 0 0-16,-18 0 0 47,18-53 0-47,18 36 0 0,-36 17 0 31,36 0 0-31,17 17 0 63,-71-17 0-63</inkml:trace>
  <inkml:trace contextRef="#ctx0" brushRef="#br0" timeOffset="274278.9655">20849 13282 320 0,'0'0'0'0,"0"0"0"31,0 0 0-31,0 0 0 16,-17 0 0-1,-1 0 0 16,18 18 0-15,18-1 0 0,-1-17 0-1,54 0 0 1,-36 0 0 0,53 0 0-1,-53-17 0 1,54-1 0-1,-36 18 0 17,17-53 0-1,-35 53 0-31,18-17 0 16,-53 17 0-1,18 0 0 16,17 17 0-31,-35 36 0 16,-35-18 0 15,17 36 0-15,1 52 0-16,-19-70 0 16,1 35 0-1,35 18 0 16,-35-17 0-31,17 16 0 32,1-16 0-1,-36 52 0-31,53-36 0 16,-36 54 0-1,-34-88 0 1,70 17 0-1,-18-35 0 1,18-18 0 0,0-35 0 15,0-70 0-31</inkml:trace>
  <inkml:trace contextRef="#ctx0" brushRef="#br0" timeOffset="274662.1864">20902 14164 320 0,'0'0'0'0,"0"0"0"31,0 0 0-15,18 0 0-1,17 0 0-15,-35 0 0 32,88-35 0-32,0-1 0 46,1 36 0-30,-19-17 0-16,-17 17 0 0,53 0 0 47,-71 0 0-47</inkml:trace>
  <inkml:trace contextRef="#ctx0" brushRef="#br0" timeOffset="275750.4393">21960 13600 320 0,'0'0'0'0,"0"0"0"31,-35-53 0-31,35 17 0 16,0-52 0-1,0 18 0 1,35 17 0 0,-17 35 0-1,17-52 0 16,-17 52 0-31,17 18 0 32,1-53 0-17,-19 106 0 1,54-18 0 0,-71 36 0-1,-53 52 0 1,35 1 0-1,1-36 0 1,-72 35 0 0,54 1 0-1,-53 70 0 1,17-88 0 0,1 105 0 15,17-105 0-16,35 53 0 1,18-106 0 0,0-53 0-1,18 88 0-15,35-88 0 32,17-18 0-17,1-35 0 1,17-17 0-1,-53 17 0 17,54-70 0-32,-72 52 0 15,54 0 0 1,-54-17 0 15,-34 18 0-31,17-19 0 16,-71 72 0 31,18-18 0-47,0-18 0 0,18 35 0 31,-36 0 0-15,36-17 0-1,-18 0 0 1,36 0 0-1,-1-54 0 17,36 54 0-32,-1 35 0 0</inkml:trace>
  <inkml:trace contextRef="#ctx0" brushRef="#br0" timeOffset="276537.5607">22437 13494 320 0,'0'0'0'0,"0"0"0"15,0 53 0 1,0 52 0 0,0 1 0-1,-18 53 0 1,18-35 0 15,18 17 0-15,-18-53 0-16,53-18 0 31,-1 1 0-31,-34-71 0 31,53 35 0-31,-36-70 0 32,53 0 0-17,-35-1 0 1,-18-122 0-1,1 105 0 1,-36-35 0 0,35-36 0 15,-35 54 0-15,0-54 0-16,-35 53 0 15,35-34 0 16,-36 52 0-31,19 0 0 32,-1 0 0-17,-52 18 0 1,-19-1 0-16,72 36 0 31,-72 0 0 0,89 36 0-31,-105 34 0 32,69 1 0-32,-17-18 0 31</inkml:trace>
  <inkml:trace contextRef="#ctx0" brushRef="#br0" timeOffset="285491.2147">23160 13723 320 0,'0'0'0'0,"0"0"0"16,0 0 0-1,0 0 0 1,0 0 0 0,0 0 0 15,0 0 0-31,0 0 0 31,0 0 0-15,0 0 0-1,0 0 0 1,17 0 0 0,54 0 0-1,-71 0 0 1,35 0 0-1,18 0 0 1,-53 0 0 0,36 0 0-1,-1 0 0 17,0 0 0-17,-17 0 0 16,-1 0 0-15</inkml:trace>
  <inkml:trace contextRef="#ctx0" brushRef="#br0" timeOffset="287045.184">23689 14076 320 0,'0'0'0'0,"0"0"0"31,0 0 0-31,0 0 0 31,18-88 0-15,-18 70 0-1,17-70 0 1,36 35 0 0,-35-18 0-1,52-35 0 17,-52 1 0-32,35-1 0 15,-18 18 0 1,1 17 0 15,-36 71 0-31,17-70 0 31,-17 52 0-31,0 18 0 47,0 0 0-47,0 0 0 16,0 88 0-1,0-53 0 17,0 71 0-32,0-18 0 31,0-35 0-15,0 106 0-16,0-71 0 15,0-17 0 1,18 17 0 31,-18-17 0-47,0-36 0 15,35 53 0 1,-17-88 0-16,17 18 0 47,-35-18 0-47,0 0 0 15,0 0 0 1,18-53 0 15,17-35 0-31,0 17 0 32,-35 18 0-17,18-53 0 1,-18 36 0-16,70-36 0 31,-70 18 0-15,18-53 0 15,0 52 0-31,35-16 0 16,-18 16 0-1,-18 1 0 1,1 18 0-1,17 34 0 1,-17 1 0 0,0 0 0 15,-1-1 0-31,-17 36 0 16</inkml:trace>
  <inkml:trace contextRef="#ctx0" brushRef="#br0" timeOffset="288122.8862">24624 13652 320 0,'0'0'0'0,"0"0"0"15,0 18 0 1,0-18 0-1,0 0 0 1,-18 53 0 0,18-18 0-1,0-35 0 1,-35 106 0 15,35-88 0-15,0 70 0-16,0-35 0 31,-18 0 0-15,18 0 0-1,0 0 0 1,0 17 0 0,0-35 0 15,0 54 0-31,0-54 0 15,0 18 0 17,0-35 0-32</inkml:trace>
  <inkml:trace contextRef="#ctx0" brushRef="#br0" timeOffset="326436.7508">16192 16510 320 0,'0'0'0'0,"0"0"0"15,0 0 0 1,0 0 0 0,0-35 0-1,18 17 0 1,17-35 0-1,18-53 0 1,-35 18 0 0,35-18 0 15,-35 36 0-15,-1-1 0 30,36-52 0-30,-18 35 0-16,1-36 0 0,-36 53 0 31,35-17 0-15,-35 88 0-16,0-17 0 16,0-1 0-1,0 0 0 1,0 18 0-1,-35 36 0 17,35 34 0-17,0-35 0 1,0 71 0 0,0 0 0-1,0-35 0 1,0 52 0-1,0-35 0 1,-18 53 0 0,18-88 0-1,0 71 0 17,0-89 0-32,0 36 0 15,0-54 0 16,0 1 0-31,0 0 0 16,0-18 0 15,18-18 0 1,-18-17 0-32,53-53 0 15,-36 17 0 1,1 36 0-1,35-89 0 17,0 54 0-17,-36-54 0 1,19 36 0 0,16-18 0-16,19 0 0 15,-36 0 0 1,18 71 0 15,-53 18 0-15,36-36 0 15,-36 35 0-31,35 0 0 16,-35 18 0-1,0 0 0-15</inkml:trace>
  <inkml:trace contextRef="#ctx0" brushRef="#br0" timeOffset="327982.4572">16827 16298 320 0,'0'0'0'0,"0"0"0"16,0 18 0 15,0-18 0-31,0 0 0 31,0 0 0-15,0 0 0-1,71-18 0 1,-71 1 0 0,35-54 0-1,-35 53 0 1,53-34 0-1,-53-1 0 1,36 17 0 0,-19-17 0 15,-17 36 0-15,18-1 0-1,-18 1 0 1,0-1 0-1,0 18 0 1,0 0 0 15,0 0 0-31,0 18 0 16,0-1 0 15,-18 18 0-31,18 18 0 31,0-17 0-15,-17 34 0 0,17-35 0-16,0-17 0 31,-18 53 0-15,18-36 0-1,0 18 0 16,-18 35 0-31,18-88 0 16,0 18 0 0,0 35 0-1,0-53 0 17,0 88 0-32,0-88 0 31,0 53 0-16,-53-36 0 1,53 19 0 0,0-36 0-16,0 53 0 31,0-53 0-15,0 35 0 15,0-35 0-31,0 0 0 15,53 0 0 1,-53 0 0-16</inkml:trace>
  <inkml:trace contextRef="#ctx0" brushRef="#br0" timeOffset="328590.0092">17357 15875 320 0,'0'0'0'0,"0"0"0"31,0 0 0-31,0 0 0 47,0 0 0-47,0 0 0 16,17 0 0-1,36 0 0 16,35 0 0-15,-70 0 0 0,0 0 0-16,52 0 0 31,-52 0 0-15,17 53 0-16,-17-53 0 31,35 0 0-31,-18 0 0 15</inkml:trace>
  <inkml:trace contextRef="#ctx0" brushRef="#br0" timeOffset="329074.9215">17339 16369 320 0,'0'0'0'0,"0"0"0"31,0 0 0-31,18 0 0 16,52 0 0-1,-70 0 0 1,35-53 0 15,18 53 0-31,18 0 0 31,-36 0 0-15,18 0 0-16,18 53 0 16,-36-53 0 15,-35 0 0-31</inkml:trace>
  <inkml:trace contextRef="#ctx0" brushRef="#br0" timeOffset="339027.5096">27252 12982 320 0,'0'0'0'0,"0"0"0"16,0 0 0 0,0 0 0-1,0 0 0 1,0 0 0 0,0 35 0-1,0-35 0 1,53 0 0-1,-35 0 0 1,52 0 0 0,-35 0 0-1,54 0 0 1,-1 0 0 15,35 0 0-15,-52-35 0 15,70-18 0-31,-35 36 0 31,0 17 0-15,70-18 0-16,-52 18 0 47,52-18 0-32,-53 1 0-15,107 17 0 16,-124 0 0 0,88 0 0-1,-53 0 0 1,-36 0 0 0,125 0 0 15,-124-36 0-31,105 36 0 15,-70 0 0 17,18 0 0-32,-35 0 0 31,52 0 0-15,-70 0 0-1,-18 0 0-15,53 36 0 31,-88-36 0-15,71 0 0 0,-89 0 0-1,-35 0 0 1,53 0 0 0,-53 0 0 15,53 0 0-31,-36 0 0 15,-17 0 0 17,0 0 0-32,53-36 0 15,-53 36 0 1</inkml:trace>
  <inkml:trace contextRef="#ctx0" brushRef="#br0" timeOffset="343806.6531">18256 15628 320 0,'0'0'0'0,"0"0"0"31,-35-18 0-16,17 18 0 1,1-53 0 0,17 36 0-1,0-18 0 1,17-1 0 0,36 1 0-1,0 17 0 16,-35 1 0-31,52 17 0 16,19 17 0 15,-54 36 0-15,18-17 0-16,0 16 0 31,-53 19 0-15,17 17 0 31,-34 53 0-47,-1-52 0 0,-17 34 0 15,-18-52 0 1,18 70 0 31,-18-106 0-47,17 106 0 0,-52-106 0 31,53 1 0-31,-36 34 0 16,54-70 0 15,-54 18 0-15,53-18 0-1,1 17 0 1,-1-17 0-1,1 0 0 1,17 36 0 0,0-36 0 31,0-36 0-47,0 36 0 15,35-17 0-15,-18 17 0 31,72 0 0-15,-72 0 0 15,1 17 0-15,70 19 0-16,0-19 0 16,-52 19 0 15,34-19 0-31,1 54 0 31,-36-54 0-31,0-17 0 16,18 18 0-1,-18-18 0 17,-35 0 0-17</inkml:trace>
  <inkml:trace contextRef="#ctx0" brushRef="#br0" timeOffset="344788.7195">19456 15399 320 0,'0'0'0'0,"0"0"0"16,0 0 0-1,-71 0 0-15,53 0 0 32,-34 53 0-17,-1 17 0 1,0-35 0-1,17 71 0 17,-16-17 0-32,34-1 0 15,-35 18 0 17,53-18 0-17,0 18 0-15,0-54 0 31,53 54 0-15,-53-35 0 0,35-36 0-1,-17 18 0 1,-1-18 0 0,54-17 0 30,-36 0 0-46,53-54 0 0,-70 1 0 16,53-35 0 0,-36-19 0 15,18 1 0-15,-35 18 0-1,-1-1 0-15,-17 36 0 31,-35-18 0-15,35 18 0 0,-71 35 0-1,18 0 0 1,-35 35 0 0,18 18 0 15,-19 53 0-31,54-54 0 31,0 37 0-31,-18-72 0 16,53 54 0-1,0-71 0 1</inkml:trace>
  <inkml:trace contextRef="#ctx0" brushRef="#br0" timeOffset="345696.05">19844 15557 320 0,'0'0'0'0,"0"0"0"15,0 0 0-15,0 53 0 31,0 0 0-15,-36 53 0 0,36 0 0-1,36 17 0 17,-19-52 0-32,19 0 0 15,-36-19 0 1,53-34 0-1,-18 17 0 1,-18 1 0 0,54-72 0-1,-36 1 0 1,18-35 0 0,-35 17 0-1,17-53 0 1,-17 0 0 15,-18 71 0-31,35-124 0 16,-35 106 0 15,0-70 0-15,-35 52 0-1,17-17 0 1,-17 53 0-1,-36-36 0 1,71 71 0 0,-35-18 0 31,-36 18 0-47,54 0 0 0,-71 36 0 31,-1 52 0-16,19 35 0 1,17-17 0 0,35 0 0-16,18-35 0 31,0-71 0-15,18 17 0 15</inkml:trace>
  <inkml:trace contextRef="#ctx0" brushRef="#br0" timeOffset="346151.9869">20514 15840 320 0,'0'0'0'0,"0"0"0"31,0 0 0-31,18 0 0 31,-1 0 0-15,36 0 0-16,-18 0 0 16,36 0 0 15,-18-53 0-16,0 53 0-15,-18 0 0 32,36 0 0-17,-71 0 0-15</inkml:trace>
  <inkml:trace contextRef="#ctx0" brushRef="#br0" timeOffset="350522.3687">21449 15258 320 0,'0'0'0'0,"0"0"0"15,0 0 0 1,-18 53 0-1,18-18 0 1,-35 71 0 31,17-36 0-47,18-17 0 16,-17 53 0-1,17-35 0 1,-18-36 0-1,0 18 0 32,-17-18 0-31,35-35 0-16,0 0 0 0,35 0 0 31,-35 0 0-15,18-35 0-16,17-36 0 31,36 54 0-15,-36-54 0-16,71 71 0 47,-106 0 0-32,88 71 0 1,-70-54 0-16,35 54 0 15,-53 17 0 1,0-18 0 0,0 19 0-1,0-19 0 17,-53 54 0-32,18-107 0 31,-18 54 0-16,17 17 0-15,-34-53 0 32,-1 36 0-17,18-36 0 32,18-17 0-47,-18-18 0 0,0 0 0 16,36 0 0-1,17-18 0 1,-53-88 0 15,53 71 0-31,0-18 0 0</inkml:trace>
  <inkml:trace contextRef="#ctx0" brushRef="#br0" timeOffset="351029.9374">21537 15240 320 0,'0'0'0'0,"0"0"0"0,0 0 0 15,0 0 0-15,35 0 0 32,-17-18 0-17,53 18 0 1,-36 0 0-1,18 0 0 1,0 0 0 15,35 0 0-15,-71 0 0-16,-17 0 0 0</inkml:trace>
  <inkml:trace contextRef="#ctx0" brushRef="#br0" timeOffset="351827.079">22207 15416 320 0,'0'0'0'0,"0"0"0"32,-17 18 0-32,17 53 0 15,-53 87 0 17,35-69 0-17,18 105 0-15,0-89 0 31,0 54 0-31,0-53 0 32,0 35 0-17,71-70 0 1,-71-1 0 0,35-52 0 15,18-18 0-31,0-35 0 15,-36-36 0 1,54-35 0 0,-53 0 0 15,-1 0 0-31,36-52 0 31,-18 52 0-15,-35-53 0-1,0 53 0 1,0 0 0 0,0 18 0-1,-52 18 0 1,-1 17 0 0,53 35 0-1,-36 1 0 1,-17 17 0-1,-17 17 0 1,-1 1 0 15,-17 105 0-31,71-52 0 16,17-1 0 15,0-17 0-31,0-35 0 16</inkml:trace>
  <inkml:trace contextRef="#ctx0" brushRef="#br0" timeOffset="352258.4018">22913 15610 320 0,'0'0'0'0,"0"0"0"31,0 0 0-15,35 0 0-1,0 53 0-15,1-53 0 32,17 0 0-17,35 0 0 1,-53 0 0-1,18 0 0 1,-35 0 0 15,-1 0 0-31</inkml:trace>
  <inkml:trace contextRef="#ctx0" brushRef="#br0" timeOffset="352683.5654">22860 16104 320 0,'0'0'0'0,"0"0"0"47,0 0 0-47,0 0 0 0,18 0 0 16,-18 36 0 15,70-36 0-31,54 0 0 31,-107-36 0-31,89 36 0 16,-18 0 0 15,18 0 0-15,-88 0 0-1</inkml:trace>
  <inkml:trace contextRef="#ctx0" brushRef="#br0" timeOffset="353780.5091">23865 15469 320 0,'0'0'0'15,"0"0"0"-15,0 0 0 0,0-35 0 32,0 0 0-32,0 35 0 15,71-71 0 16,-36 54 0-31,18 17 0 32,0 0 0-17,0 35 0-15,0 18 0 32,-18 0 0-1,-35 52 0-16,0 1 0-15,-70 0 0 16,52-18 0 15,-17 36 0-15,-36-36 0-16,36 0 0 62,-36 36 0-62,18-36 0 0,0-53 0 16,18 53 0 0,-35-52 0-1,52-36 0 1,-17 35 0-16,-1-17 0 31,36-18 0-15,-17 0 0-1,17 0 0 17,0 0 0-32,17 0 0 31,54 0 0-15,-53 0 0-1,52 17 0-15,-52-17 0 31,52 0 0-15,1 18 0 0,-18-18 0-16,35 0 0 31,-35 0 0-15,0 0 0-1,0 0 0 1,17 0 0 31,-34 0 0-47,52 0 0 0,-53 0 0 31,0 0 0-31</inkml:trace>
  <inkml:trace contextRef="#ctx0" brushRef="#br0" timeOffset="354310.7507">24959 15346 320 0,'0'0'0'0,"0"0"0"0,0 0 0 31,0 53 0-31,-18-36 0 31,1 89 0-31,17-53 0 32,-53 124 0-32,53-89 0 31,0 0 0-31,-35 71 0 31,35-36 0-15,-53 71 0-1,53-88 0 1,-18-88 0 15,36 35 0-31,35-106 0 32,-36-18 0-17,1-17 0-15</inkml:trace>
  <inkml:trace contextRef="#ctx0" brushRef="#br0" timeOffset="355007.4633">25294 15752 320 0,'0'0'0'0,"0"0"0"0,0 35 0 0,0 53 0 31,18 71 0-16,-18-53 0 1,53-36 0 0,-18 18 0-16,-35-70 0 31,106-18 0-15,-89-18 0-1,72-70 0 1,-36 18 0-1,-1-89 0 1,-34 53 0 0,17 0 0 15,1-53 0-31,-36 71 0 31,0-35 0-15,0 35 0-16,-89-1 0 31,89 54 0-15,-105-18 0 15,105 53 0-31,-18 0 0 16,-53 0 0-1,1 53 0-15,-18 71 0 31,17-1 0-15,18 71 0 0,18-159 0-1</inkml:trace>
  <inkml:trace contextRef="#ctx0" brushRef="#br0" timeOffset="366226.5977">23989 14711 320 0,'0'0'0'0,"0"0"0"15,0 0 0 1,-18 0 0-16,18 0 0 31</inkml:trace>
  <inkml:trace contextRef="#ctx0" brushRef="#br0" timeOffset="372240.7799">20920 15011 320 0,'0'0'0'0,"0"0"0"16,0 0 0 0,35 0 0-1,-35 0 0 1,18-18 0 0,52 18 0 15,-52 18 0-16,52-18 0-15,-34 0 0 16,34 0 0 15,18 17 0-15,-35-17 0 0,53 0 0-1,-18 0 0 1,1-17 0-1,-1-1 0 32,35 0 0-47,-17-17 0 0,18 35 0 16,-19 0 0 15,19 0 0-31,-18 0 0 16,-1 0 0 15,19-18 0-31,17 18 0 31,-17 0 0-15,17-17 0 0,-36 17 0-1,54 0 0 1,-53 17 0-1,53-17 0 1,-71 0 0 15,35 0 0-31,-17 18 0 16,-17-18 0 0,34 0 0-1,-70 0 0 16,17 0 0-15,19 0 0 0,-36 0 0-1,-18 35 0 1,0-35 0 15,18 0 0-31,-18 0 0 16,18-35 0-1,0 17 0 1</inkml:trace>
  <inkml:trace contextRef="#ctx0" brushRef="#br0" timeOffset="372962.9811">24518 15399 320 0,'0'0'0'0,"0"0"0"31,0 0 0-16</inkml:trace>
  <inkml:trace contextRef="#ctx0" brushRef="#br0" timeOffset="374330.2783">24465 15452 320 0,'0'0'0'0,"0"0"0"32,0 0 0-17,0 0 0 1,0 0 0 0,-18-18 0 15,1 0 0-31,17 18 0 15,-18-17 0 1,18-36 0-16,-17 35 0 16,17 1 0 15,-53-54 0-15,53 18 0-1,-18 0 0-15,0 18 0 31,18-36 0-31,-70 36 0 32,70-18 0-17,0 35 0-15,-18-17 0 47,-17-35 0-31,0 34 0 15,17-34 0-31,18 52 0 0,0 18 0 16,0-35 0-1,-35 0 0 17,35 17 0-32,-18 18 0 46,18 0 0-46,0-35 0 0,0 35 0 32,0 0 0-17,0 0 0 1,0 35 0 0,18-35 0-16,-18 0 0 31,0 53 0-16,0-18 0 1,0-35 0 15,-18 18 0-31,18-1 0 16,0 36 0 15,0-53 0-31,-35 18 0 31,35 0 0-31,-18 35 0 47,1-53 0-47,17 0 0 0,-18 0 0 32,18 0 0-17,0 0 0 1,0-53 0-1,0 17 0 17,0-34 0-17,18 52 0-15,-1-52 0 32,-17 52 0-32,0-17 0 31,18-18 0-31,17 35 0 47,-17 18 0-47,17 0 0 15,-35 0 0 1,18 0 0 0,17 18 0-1,0 17 0 1,-35-17 0-1,18 17 0 1,-1-17 0 15,-17 17 0-31,53 0 0 32,-35-17 0-32,0-18 0 31,-18 0 0-31</inkml:trace>
  <inkml:trace contextRef="#ctx0" brushRef="#br0" timeOffset="392096.0431">25894 3387 320 0,'0'0'0'0,"0"0"0"15,0 0 0 16,35 0 0-15,89 0 0 0,-54 0 0-1,1 0 0 1,-18 0 0 15,52 0 0-31,-34 0 0 31</inkml:trace>
  <inkml:trace contextRef="#ctx0" brushRef="#br0" timeOffset="392469.1878">25982 3704 320 0,'0'0'0'0,"0"0"0"46,18 0 0-46,35 0 0 0,35 0 0 32,18 0 0-17,-1 0 0 1,1 53 0 15,-53-53 0 0</inkml:trace>
  <inkml:trace contextRef="#ctx0" brushRef="#br0" timeOffset="392952.3474">26899 3052 320 0,'0'0'0'0,"0"0"0"15,0 0 0 1,0 17 0 0,53 54 0 15,-53-36 0-31,0 53 0 16,35 18 0-1,-35-35 0 1,53 70 0-1,-53-106 0 17,0 106 0-17,0-88 0 1,0 0 0 0,0-18 0-1,0-17 0 1</inkml:trace>
  <inkml:trace contextRef="#ctx0" brushRef="#br0" timeOffset="393817.43">26899 3069 320 0,'0'0'0'0,"0"0"0"31,0 0 0-31,0 0 0 16,88-53 0-1,1 18 0 1,34 35 0 15,-52 35 0-15,-36 1 0-16,53-19 0 47,-88 54 0-32,-70 17 0-15,52-53 0 16,-70 0 0-16,70-35 0 31,-17 36 0-15,17-19 0 15,18-17 0-31,0 0 0 16,36-17 0-1,34-19 0 1,-17 36 0 15,53 36 0-31,-36-1 0 16,19 36 0 15,-54-19 0-31,0 37 0 31,36-1 0-31,-54 0 0 47,-17-35 0-47,-35 0 0 16,-18 17 0-1,0-34 0 1,-53 17 0 15,36-53 0-31,-18 0 0 16,35 0 0 15,-18 0 0-31</inkml:trace>
  <inkml:trace contextRef="#ctx0" brushRef="#br0" timeOffset="396611.7419">8661 16316 320 0,'0'0'0'0,"0"0"0"15,-18 0 0 1,18 0 0 15,0 0 0-15,0 0 0 0,0 0 0-1,53-35 0 1,0-54 0-1,35-52 0 1,-35 36 0 0,18-72 0-1,-36 71 0 32,35-88 0-47,-34 124 0 0,-19-18 0 16,36-1 0 31,-53 19 0-47,18 52 0 0,-18 18 0 31,-18 18 0-15,1 70 0-1,-19-17 0 1,36 87 0-1,-17-52 0 17,-19 88 0-17,36-35 0-15,-17 0 0 32,17-54 0-32,0 19 0 31,0-71 0-31,0-35 0 15,0-1 0 17,17-17 0-32,19-35 0 15,-19-53 0 17,19-89 0-17,-1 71 0 1,-18 36 0-1,54-106 0 1,-36 34 0 0,71-16 0-1,-35 34 0 1,17-17 0 0,-35 53 0 15,17 0 0-31,-34 52 0 15,-36 1 0 1</inkml:trace>
  <inkml:trace contextRef="#ctx0" brushRef="#br0" timeOffset="398859.7843">10125 15681 320 0,'0'0'0'15,"0"0"0"17,0 0 0-32,17 0 0 15,19 35 0 1,-1-35 0 15,0 0 0-31,0 36 0 31,54-36 0-31,-1 0 0 16,-53 17 0 15,18-17 0-31,-35 0 0 16,-1 0 0-1,-17 0 0 1</inkml:trace>
  <inkml:trace contextRef="#ctx0" brushRef="#br0" timeOffset="399348.2778">10372 15452 320 0,'0'0'0'0,"0"0"0"15,0 0 0 17,-36 0 0-32,36 0 0 15,-17 17 0 1,17 36 0 0,-53 35 0-1,53-35 0 1,0 36 0-1,-18-1 0 1,18 0 0 15,-17-35 0-15,17-36 0-16,0 36 0 31,0-17 0-31,35-19 0 31,-35-17 0-31</inkml:trace>
  <inkml:trace contextRef="#ctx0" brushRef="#br0" timeOffset="400462.2298">10848 16140 320 0,'0'0'0'0,"18"0"0"16,17-53 0 0,-35-36 0-1,88 19 0 1,-70-18 0-1,-1 0 0 17,54-36 0-32,-54 36 0 31,36-36 0-15,-35 54 0-16,17-36 0 15,-35 88 0 16,18-70 0-15,-18 88 0-16,0-35 0 31,0 17 0 1,0 36 0-32,0 35 0 31,-18 35 0-31,1 18 0 47,17-18 0-47,0 0 0 0,-18 53 0 15,18-52 0 1,0 34 0 15,-18-52 0-15,18-19 0-1,0 19 0 1,0-53 0-16,0-1 0 47,0 19 0-31,0-19 0-16,0-17 0 15,18-17 0 16,-18-19 0-15,35-34 0-16,-17-18 0 31,17-1 0-31,-17 19 0 32,0 35 0-32,-1-142 0 15,1 107 0 16,70-36 0-15,-70 18 0-16,52-71 0 16,-52 106 0 31,-1 0 0-32,36 18 0-15,-35-1 0 16,0 1 0-1</inkml:trace>
  <inkml:trace contextRef="#ctx0" brushRef="#br0" timeOffset="401516.9105">11606 15769 320 0,'0'0'0'0,"0"0"0"32,0 0 0-32,18 0 0 15,-18-17 0 1,18 17 0 0,52-71 0-1,-17 71 0 1,0 0 0-1,-18 0 0 1,-17 35 0 0,17 18 0-1,-70 35 0 17,17-17 0-32,1-53 0 31,-1-1 0-31,-35 18 0 31,53-35 0-31,0 0 0 31,0 0 0 1,0 0 0-32,71-52 0 15,-36 34 0 1,18 18 0-1,-18 0 0 1,53 18 0 0,-70 17 0-1,53 18 0 17,-71-18 0-17,0 0 0 1,-71 53 0-1,71-35 0 17,-53 0 0-32,0 18 0 15,-35-53 0 17,70-1 0-17,-35-17 0-15,-17 0 0 16,35 53 0-1,-54-53 0 1,89 0 0 15,-70-53 0-31</inkml:trace>
  <inkml:trace contextRef="#ctx0" brushRef="#br0" timeOffset="402836.1842">9419 16192 320 0,'0'0'0'0,"0"0"0"0,0 0 0 0,0 0 0 31,0 0 0-15,0 0 0-1,0 0 0 17,18-35 0-32,35 35 0 15,-18 0 0 1,18 35 0 15,-53-35 0-31,0 53 0 16,0 0 0-1,-53 18 0 1,53-36 0 15,-35 18 0-15,-18-35 0 0,35 17 0-1,-35 18 0 1,18-35 0-1,17 17 0 1,18-35 0 0,-35 17 0-1,17-17 0 1,-17 0 0 0,35 36 0 15,35-36 0-31,18 0 0 31,-53 0 0-31,89-36 0 31,-72 19 0-31,54 17 0 32,17 0 0-17,-70 0 0 16,34-18 0-31,19 18 0 16,0 18 0 0,-54-18 0-1,18 0 0 1,54 0 0 0,-89 0 0-1,17 0 0 1</inkml:trace>
  <inkml:trace contextRef="#ctx0" brushRef="#br0" timeOffset="403586.171">12171 15399 320 0,'0'0'0'0,"0"0"0"16,0 0 0-16,0 0 0 16,53 0 0 15,-36 0 0-31,19 17 0 31,34 1 0-31,-35 0 0 16,36-18 0-1,-36 0 0 1,18 0 0 0,-17 0 0-1,-36 0 0 16</inkml:trace>
  <inkml:trace contextRef="#ctx0" brushRef="#br0" timeOffset="403998.8189">12171 15663 320 0,'0'0'0'0,"0"0"0"31,0 0 0-15,0 0 0-16,0 0 0 16,0 0 0-1,0 0 0 16,53 0 0-31,-36 0 0 47,19 0 0-47,34 0 0 16,-35-35 0 15,36 35 0-31,-36 0 0 16,-17 35 0-1,53-35 0 1,-54 0 0 0</inkml:trace>
  <inkml:trace contextRef="#ctx0" brushRef="#br0" timeOffset="408530.7108">12612 15152 320 0,'0'0'0'0,"0"0"0"15,0 0 0 1,0 0 0 0,0 0 0-1,53 0 0 16,-53-18 0-31,88 18 0 16,-70 0 0 15,34 0 0-31,-16 0 0 16,17 0 0 31,-36 0 0-47,71-35 0 31,-88 35 0-31,18-18 0 16,53 18 0-1,-71-35 0 17,17 35 0-17,1 0 0 1,-18 0 0-16,53 0 0 15,-53 0 0 17,0 35 0-1,0 18 0-31,-53-53 0 16,53 88 0 15,-18-52 0-16,18 34 0 1,-17 18 0-16,17-35 0 16,-36 18 0-1,-17 52 0 17,53-34 0-32,-35 16 0 15,-18-16 0 16,36 16 0-15,-19-16 0 0,19-37 0-1,-19 54 0 1,19-35 0 0,-1-36 0-1,18 18 0 1,-17-35 0 15,17-18 0-31,-18 0 0 16,18-18 0-1</inkml:trace>
  <inkml:trace contextRef="#ctx0" brushRef="#br0" timeOffset="408879.5654">12682 15998 320 0,'0'0'0'0,"0"0"0"46,18 0 0-46,-18 0 0 16,0 0 0 15,88-17 0-31,-53 17 0 16,18 0 0 15,0 0 0 0,0-18 0-31,-18 18 0 16,54-17 0 0,-1-1 0-16</inkml:trace>
  <inkml:trace contextRef="#ctx0" brushRef="#br0" timeOffset="409938.1057">13547 15452 320 0,'0'0'0'0,"0"0"0"31,0-18 0-15,0-70 0 15,0 53 0-31,53-54 0 47,-53 89 0-47,52-88 0 0,-34 88 0 31,35 0 0-15,-18 0 0-1,18 0 0 1,-35 53 0-16,0 0 0 31,-36 53 0-15,0 17 0-1,-35 18 0-15,18-35 0 32,-36 18 0-17,19 17 0 1,-1-35 0-1,0 52 0 1,17-105 0 0,19 18 0-1,17-53 0 17,0-1 0-17,0 36 0-15,0-53 0 31,70-53 0-15,-34 18 0 15,52-36 0-31,-71 18 0 0,54-88 0 32,-71 88 0-17,18-35 0 32,-18-18 0-31,0 18 0-16,-71 35 0 0,53 0 0 31,-34 18 0-31,-1 17 0 31,0-17 0-31,0 17 0 31,18 18 0-15,-18-88 0 0,53 53 0-1,35-53 0 1,0 53 0 0,-17-36 0-1,-1 71 0-15</inkml:trace>
  <inkml:trace contextRef="#ctx0" brushRef="#br0" timeOffset="410672.8792">13917 15416 320 0,'0'0'0'0,"0"0"0"0,0 0 0 15,0 18 0 1,0 53 0 0,0-19 0-1,0 19 0 1,0-18 0 15,0 35 0-31,18 18 0 31,-1-35 0-15,1 70 0 0,-18-71 0-16,18-17 0 31,35 18 0-31,-18-71 0 47,-18 0 0-47,54-71 0 15,-53 53 0 1,-1-87 0 0,36-36 0-1,-35 35 0 1,-18-71 0-1,0 89 0 1,0-35 0 15,-18 70 0-31,-35-35 0 32,36 35 0-17,-1 35 0 1,-70 18 0-1,0 18 0 1,35 70 0 0,0 0 0 15,0 35 0-31,35-17 0 16,18-53 0-16</inkml:trace>
  <inkml:trace contextRef="#ctx0" brushRef="#br0" timeOffset="411564.5357">14340 15575 320 0,'0'0'0'0,"0"0"0"16,0 0 0-16,0 0 0 31,0 0 0-15,0 0 0-16,18 0 0 31,17 0 0-16,-17 0 0 1,17-18 0 0,-17 18 0-1,17 0 0 1,-35 0 0 0,53 0 0-1,-35 0 0 16,17 0 0-31,-35 0 0 16,0 0 0 15,0 0 0-15,18 18 0-16,-18-18 0 31</inkml:trace>
  <inkml:trace contextRef="#ctx0" brushRef="#br0" timeOffset="412682.894">14870 15328 320 0,'0'0'0'0,"0"0"0"0,-53-17 0 31,53-36 0-15,0 35 0-1,0 18 0 1,0-18 0 0,53 18 0-16,-18-35 0 31,-18 35 0-15,1 35 0-1,17-17 0 1,-17 88 0 31,-18-18 0-47,-18-17 0 0,-17 52 0 31,17-70 0-31,-34 106 0 16,-1-124 0 15,-53 88 0-31,88-70 0 31,-52-17 0-31,52-19 0 47,18 19 0-47,-35-36 0 16,17 17 0 15,-17-17 0-31,35-17 0 15,53-19 0 1,-18 19 0 15,-17 17 0-31,52 0 0 47,-70 0 0-31,88 0 0-16,-52 0 0 31,17 17 0-31,-36-17 0 0,18 36 0 47,-17-19 0-47,17-34 0 31,-17-36 0-31</inkml:trace>
  <inkml:trace contextRef="#ctx0" brushRef="#br0" timeOffset="413126.7478">15152 15311 320 0,'0'0'0'16,"0"0"0"-16,0 0 0 16,0 0 0-1,-18 35 0 16,18 35 0-31,0 36 0 16,-35-18 0 0,17 54 0-1,-17-54 0 1,17 35 0 31,18-17 0-47,0-18 0 0,0-53 0 31,0-17 0-15,0 53 0-16</inkml:trace>
  <inkml:trace contextRef="#ctx0" brushRef="#br0" timeOffset="413765.1872">15328 15522 320 0,'0'0'0'0,"0"0"0"16,0 0 0-1,0 53 0-15,-17 35 0 32,17 36 0-17,0-36 0 1,0 35 0 0,35-34 0-16,-35-89 0 46,53 17 0-46,-18-34 0 47,0-36 0-47,18-35 0 0,-18-1 0 32,18-87 0-32,-35 105 0 15,17-70 0 1,-35 71 0 15,0-18 0-15,0 35 0-1,-53 17 0 1,0 36 0 0,18 0 0-1,-71 18 0 1,36 70 0 15,35 0 0-15,-36 1 0-1,53-72 0-15</inkml:trace>
  <inkml:trace contextRef="#ctx0" brushRef="#br0" timeOffset="415893.8101">11695 17251 320 0,'0'0'0'0,"0"0"0"31,17 0 0-15,18 0 0 0,36 17 0-1,-18 19 0 16,35-1 0-31,-35-17 0 32,-18-18 0-17</inkml:trace>
  <inkml:trace contextRef="#ctx0" brushRef="#br0" timeOffset="416301.7795">11800 17727 320 0,'0'0'0'0,"0"0"0"46,36-35 0-46,-1 35 0 63,53 35 0-47,0-35 0-16,18 18 0 0,-35 17 0 0,-71-35 0 0,17 0 0 15</inkml:trace>
  <inkml:trace contextRef="#ctx0" brushRef="#br0" timeOffset="417504.3787">12876 17145 320 0,'0'0'0'0,"0"0"0"0,0 0 0 31,0 18 0-31,0 35 0 16,-17 70 0 15,-19-88 0-15,19 106 0-1,-1-123 0 1,1 35 0 0,-1-53 0-1,18 35 0 1,0-35 0-1,0 0 0 17,18-35 0-32,-1 17 0 31,1-35 0-15,35 0 0-1,-18 36 0-15,-17-1 0 16,-1 18 0 15,71 0 0-15,-70 18 0 15,53-1 0-31,-71 36 0 47,17 18 0-32,-17-71 0-15,0 71 0 0,0 17 0 32,0-53 0-32,-17 53 0 31,-19-70 0-31,1 52 0 31,17-52 0-31,-70 53 0 31,71-71 0-15,-19 17 0 0,-17 1 0-16,36-1 0 47,-36 1 0-47,53-18 0 31,-53 0 0-31,35 0 0 15,1-18 0 17,17 1 0-32</inkml:trace>
  <inkml:trace contextRef="#ctx0" brushRef="#br0" timeOffset="418345.5648">12823 17039 320 0,'0'0'0'31,"0"0"0"-31,0 0 0 0,-17 0 0 16,17 0 0 0,0 18 0-1,17-18 0 1,-17 0 0 15,36 0 0 0,17 0 0-31,17 0 0 0,-35 0 0 32,54 0 0-17,-72 0 0 1,54 0 0-16,-36 0 0 16,18 0 0 15,-35 0 0-31</inkml:trace>
  <inkml:trace contextRef="#ctx0" brushRef="#br0" timeOffset="422320.2031">13670 16827 320 0,'0'0'0'0,"0"0"0"32,0 0 0-17,0 0 0 1,53 0 0-1,-53 0 0 1,0 0 0 0,18 0 0-1,-18 0 0 1,17 0 0 0,36 0 0-1,-35 0 0 1,35 0 0-1,-18 0 0 1,-17 0 0 15,-1 0 0-15,1 18 0 0,35-18 0-1,-53 53 0 1,18-53 0 15,17 0 0-31,-35 18 0 16,0-18 0 15,0 17 0-31,0-17 0 31,-35 71 0-15,17-53 0-16,-17 17 0 15,17 0 0 32,0 0 0-47,18-17 0 16,-35 35 0 0,0-35 0-1,35 17 0 1,-35 18 0-1,35-18 0 1,-36-17 0 15,36-1 0-31,-53 36 0 16,53-35 0 0,0 52 0-1,-17-52 0 1,-1 17 0 15,18 18 0-15,0-17 0-16,-53 34 0 31,53-17 0-15,-18 0 0-1,18-18 0 16,0-35 0-31,-17 18 0 32,17-1 0-32,0-17 0 31,0 0 0-15,-35-35 0-16</inkml:trace>
  <inkml:trace contextRef="#ctx0" brushRef="#br0" timeOffset="422748.3908">13564 17533 320 0,'0'0'0'0,"0"0"0"15,0 0 0 1,0 0 0-1,0 0 0 1,0 0 0 0,0 0 0-1,71 0 0 1,-71 0 0 15,17 0 0-31,54-18 0 16,-36 18 0-1,18 0 0 17,18-53 0-32,-18 53 0 47,-18 0 0-47,36 0 0 15,-36 0 0 32,-35 0 0-47</inkml:trace>
  <inkml:trace contextRef="#ctx0" brushRef="#br0" timeOffset="423499.5562">14411 17216 320 0,'0'0'0'0,"0"0"0"16,0 0 0-1,0 35 0-15,-18 53 0 32,18 0 0-17,0 0 0-15,18-17 0 16,17 17 0 0,-35-70 0 15,53 35 0-16,-53-18 0-15,18-35 0 16,35 0 0 15,-18-35 0-15,53-36 0 0,-88 36 0 15,18-53 0-31,-18-1 0 15,0 54 0 1,0-53 0 0,0 0 0 15,0 0 0-31,0 70 0 31,-18-35 0-31,18 18 0 31,-88-18 0-15,88 35 0 0,0 18 0-1,-88 0 0 1,70-53 0 15,-70 106 0-31,70-35 0 16,-35 70 0 15,53-35 0-31,-53 18 0 16</inkml:trace>
  <inkml:trace contextRef="#ctx0" brushRef="#br0" timeOffset="472782.6028">29016 15875 320 0,'0'0'0'0,"0"0"0"15,0 53 0 1,53-53 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27:19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30480 16616 320 0,'0'0'0'0,"0"0"0"16,0 0 0 0,0 0 0-1,18 17 0 1,-18-17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27:27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17445 8255 320 0,'0'0'0'0,"0"0"0"16,-18 0 0-1,18 0 0 1,0-88 0-1,-53 70 0 17,53-17 0-17,0-18 0-15</inkml:trace>
  <inkml:trace contextRef="#ctx0" brushRef="#br0" timeOffset="1706.1338">17462 7902 320 0,'0'0'0'0,"0"0"0"0,0 0 0 46,0 0 0-46,0 0 0 16,0-53 0 0,0 36 0 15,0 17 0-31,0 0 0 16,0 0 0 15,-17-18 0-31,-1-17 0 15,18-1 0 1,0 19 0 0,-70 17 0-1,52-53 0 17,-53 0 0-32,54 35 0 31,17 18 0-16,-88-35 0 1,52 0 0-16,-34 0 0 31,17 17 0-15,-18 18 0 15,-17 0 0-31,53-18 0 16,-53 36 0-1,35-18 0 1,-35 35 0 0,17-17 0-1,18 17 0 1,-35 0 0 15,0 1 0-15,-1 52 0-16,54-71 0 31,-53 89 0-31,17-18 0 31,19 36 0 1,34-36 0-32,-70 36 0 15,35-19 0 1,18 89 0-1,35-88 0 1,-71 0 0 0,53 106 0-1,18-89 0 1,0 71 0 0,0-70 0 15,18 87 0 0,53-17 0-31,-54-70 0 0,54 88 0 47,-36-107 0-47,88 89 0 16,-34-88 0 15,105 18 0-31,-88-54 0 15,88 1 0 17,-53-18 0-32,35-53 0 15,71 0 0 17,-88-53 0-17,88-18 0-15,-124 1 0 31,106-1 0-15,-70-17 0 0,53-88 0-1,-89 52 0 1,-17 1 0 0,18-54 0-1,-71 36 0 1,-1-35 0-1,-34 52 0 17,17-70 0-17,-35 88 0-15,-35-17 0 32,17-71 0-17,-17 88 0-15,-53-88 0 16,0 71 0 15,-18-1 0-15,53 36 0-1,-88-53 0 1,70 70 0 31,-17-35 0-47,-71 18 0 0,89 53 0 15,-71-53 0 1,70 0 0 0,-88 52 0 15,71 36 0-31,-35-17 0 31,88 17 0-31,-36 17 0 31,36 19 0-31</inkml:trace>
  <inkml:trace contextRef="#ctx0" brushRef="#br0" timeOffset="3516.8872">20320 7461 320 0,'0'0'0'0,"0"0"0"31,-35-53 0-15,-18 18 0 15,0-18 0-31,-35 35 0 16,-1 1 0 15,37-18 0-15,-54-18 0-1,18 53 0 1,-36 0 0 0,36 0 0-1,-89 0 0 16,72 0 0-31,-54 53 0 16,71-1 0 15,-36 19 0-15,-35 17 0 0,71-17 0-1,-35 123 0 1,88-106 0-1,-89 124 0 17,71-89 0-32,0 71 0 15,0 53 0 1,36-53 0 15,-1 71 0-31,18-89 0 16,35 106 0-1,-17-105 0 17,70 70 0-17,0-124 0-15,1 1 0 16,34 70 0 0,0-89 0 15,89 1 0-16,-53-17 0 1,70-1 0 0,-88-71 0-1,124 1 0 17,-106-36 0-32,17-17 0 15,53-35 0 1,-105 34 0 15,87-123 0-31,-87 54 0 16,70-54 0 15,-106 0 0-31,0 53 0 16,18-105 0-1,-53 70 0 16,18-53 0-15,-54 17 0 0,-17-52 0 15,0 105 0-31,-35-70 0 31,-18 53 0-15,35-18 0-16,-34 1 0 15,-19 34 0 17,-35-35 0-17,18 54 0-15,-18-1 0 16,18 18 0 15,-53-18 0-31,53 71 0 31,35-1 0-15,0-34 0 0,-53 52 0 15,71 36 0-31</inkml:trace>
  <inkml:trace contextRef="#ctx0" brushRef="#br0" timeOffset="4334.0165">16404 8572 320 0,'0'0'0'0,"0"0"0"0,0 0 0 15,0 71 0 17,0-18 0-32,53 88 0 15,-53-70 0 1,18 105 0-1,-18-88 0 17,35 18 0-17,-17 53 0-15,17-18 0 32,0 0 0-1,-17-53 0-31,-18-35 0 15</inkml:trace>
  <inkml:trace contextRef="#ctx0" brushRef="#br0" timeOffset="5189.8442">16404 8678 320 0,'0'0'0'0,"0"0"0"15,0 0 0 1,0 0 0 15,53 106 0-31,-18-53 0 16,1 71 0 0,34-36 0-1,18 53 0 1,-52-53 0-1,52 0 0 17,0 53 0-32,-70-70 0 31,52-1 0-15,-34-70 0-1,-19 36 0-15,1-36 0 31,35-36 0-15,-53-16 0 0,17-19 0-1,-17-88 0 1,18 18 0 0,-36-35 0-1,18 35 0 16,-17-18 0-31,-1 53 0 16,18 0 0 0,-35 18 0-1,35 0 0 17,0 35 0-32,0 0 0 15,0 53 0 1</inkml:trace>
  <inkml:trace contextRef="#ctx0" brushRef="#br0" timeOffset="5821.4952">17445 9225 320 0,'0'0'0'0,"0"0"0"47,0 0 0-31,0 88 0-16,17-35 0 15,-17 18 0-15,0 17 0 31,53 18 0-15,-53-53 0 0,0 0 0-1,0 0 0 1,18-1 0 15,0 1 0-31</inkml:trace>
  <inkml:trace contextRef="#ctx0" brushRef="#br0" timeOffset="11826.1349">18362 8890 320 0,'0'0'0'0,"0"0"0"31,0 0 0-15,0 0 0-1,-35 0 0 1,17-18 0 0,18 18 0-1,0 0 0 16,-35 0 0-15,17-35 0-16,18 35 0 31,-35-35 0-15,35 35 0 0,35 35 0-1,-17 0 0 1,17 1 0-1,-35 17 0 1,0 35 0 0,0-35 0-1,0 35 0 1,0-53 0 15,0 0 0-15,0 36 0-1,0-36 0-15,0 1 0 47,0-36 0-47,0 17 0 16,0-17 0 15,0 0 0-31,0-17 0 31</inkml:trace>
  <inkml:trace contextRef="#ctx0" brushRef="#br0" timeOffset="12669.8952">18274 8784 320 0,'0'0'0'0,"0"0"0"31,0 0 0-31,0 0 0 16,0 18 0-1,35 52 0 1,-35-52 0 0,0 53 0-1,0-36 0 1,88 88 0 15,-88-123 0-31,18 71 0 31,0-36 0-15,35 0 0-16,-53-17 0 16,0 17 0 15,35-35 0-16,-35 0 0 1,0-106 0 0,0 54 0-1,0-54 0 1,0 53 0 0,0-53 0-1,0 53 0 1,0 0 0-1,0 0 0 1,0 18 0 0,0 17 0-1,0 18 0 32,0 0 0-47</inkml:trace>
  <inkml:trace contextRef="#ctx0" brushRef="#br0" timeOffset="13665.2366">18644 9207 320 0,'0'0'0'0,"0"0"0"16,0 0 0 0,53 0 0-1,-53 0 0 1,18 71 0 0,-36-36 0-1,-35 18 0 1,53-17 0-1,-35-19 0 17,17-17 0-17,1 18 0 1,17 35 0 0,0-53 0-1,0 17 0 1,0-17 0-1,35 0 0 1,0 0 0 0,-35 0 0-1,36 18 0 17,-19-18 0-17</inkml:trace>
  <inkml:trace contextRef="#ctx0" brushRef="#br0" timeOffset="14394.101">19420 8625 320 0,'0'0'0'16,"0"0"0"-16,0 18 0 0,0 35 0 15,0 35 0 1,0 36 0 31,0-36 0-32,-35 88 0-15,17-70 0 0,18 35 0 16,0-35 0 0,0-35 0-1,0-19 0 16,0 1 0-31,0-17 0 16,18-36 0 0,-18-18 0 15</inkml:trace>
  <inkml:trace contextRef="#ctx0" brushRef="#br0" timeOffset="15273.7248">19279 8431 320 0,'0'0'0'0,"36"0"0"31,-36 18 0-31,17 53 0 16,18-1 0-1,18 18 0 1,0 36 0-1,18-36 0 17,-36 71 0-32,18-53 0 31,-18-1 0-15,36 37 0-16,-18-54 0 31,-36-53 0-16,36 36 0 1,-17-54 0 0,-19-17 0-1,54-88 0 1,-71 53 0 0,17-89 0 15,-17-52 0-31,0 52 0 15,-17-70 0 17,17 53 0-17,-35-53 0 1,-1 88 0-16,19 18 0 31,17-53 0-31,0 88 0 31,0 36 0-15,0-1 0 0,0-35 0 15,0 88 0-31</inkml:trace>
  <inkml:trace contextRef="#ctx0" brushRef="#br0" timeOffset="16198.827">20232 9066 320 0,'0'0'0'0,"0"0"0"15,0 0 0 1,53 0 0-1,-18 0 0 1,18 18 0 0,0-18 0-1,-53 35 0 1,53 53 0 15,-53-35 0-31,-53 0 0 31,53 36 0-31,0-89 0 47,-35 17 0-47,-18 54 0 16,53-71 0 0,0 17 0-1,35 1 0 1,18-18 0-1,35 53 0 1,-53-53 0 0,36 53 0-1,-54 0 0 1,36 17 0 0,-53 18 0 15,0-70 0-31,-70 70 0 31,-1-17 0-15,1-53 0-16,17-1 0 31,0-17 0-15,18 0 0-1,17 0 0 16,0 0 0-31</inkml:trace>
  <inkml:trace contextRef="#ctx0" brushRef="#br0" timeOffset="43916.481">24042 6791 320 0,'0'0'0'0,"0"0"0"31,35 0 0-15,-35 0 0-1,0 0 0 1,0 53 0-1,18 35 0 1,17-17 0 0,-35 17 0-1,0 18 0 17,0-1 0-17,0 1 0 1,18 53 0-1,17-88 0 17,0 34 0-32,-35 54 0 15,0-71 0 1,18-17 0 15,-18 17 0-31,17-17 0 31,-17-36 0-31,53-17 0 32,-53 52 0-32,0-70 0 31,18 18 0-31,-18-36 0 31</inkml:trace>
  <inkml:trace contextRef="#ctx0" brushRef="#br0" timeOffset="44810.332">24024 6844 320 0,'0'0'0'0,"0"0"0"31,0 0 0-31,0 0 0 15,0 0 0 1,18 35 0 15,70 53 0-31,-70 1 0 32,70 52 0-17,-18-36 0 1,-34 90 0-1,34-72 0 1,-17-17 0 0,35 70 0-1,-35-88 0 1,0-17 0 15,-53-36 0-31,18-17 0 16,52 0 0 15,-52-107 0-31,0-17 0 31,35 1 0-15,-53-54 0 0,0 18 0-1,0-71 0-15,0 106 0 31,0-35 0-15,0 35 0 0,0 71 0-1,0-18 0 1,0 18 0 0,0-18 0-1,0 35 0 1</inkml:trace>
  <inkml:trace contextRef="#ctx0" brushRef="#br0" timeOffset="45351.6726">25047 7779 320 0,'0'0'0'15,"0"0"0"-15,-17 35 0 31,17-17 0-31,0 52 0 32,0 54 0-17,17-54 0 1,-17 54 0 15,0-89 0-15,0 18 0-16,0-18 0 31,35-17 0-31</inkml:trace>
  <inkml:trace contextRef="#ctx0" brushRef="#br0" timeOffset="45770.2388">25400 7567 320 0,'0'0'0'0,"0"0"0"16,0 0 0-1,71-35 0 17,-19 35 0-17,-16 0 0 1,70 0 0-1,-54 0 0 1,1 0 0 0,-17 0 0-1,-19 0 0 1</inkml:trace>
  <inkml:trace contextRef="#ctx0" brushRef="#br0" timeOffset="46123.303">25682 7108 320 0,'0'0'0'15,"0"0"0"-15,35 89 0 47,-35-36 0-47,0-1 0 16,0 125 0 15,18-71 0-15,-18 35 0-16,0-53 0 31,35 18 0-31,-35-89 0 15,36 36 0 32,-19-35 0-47</inkml:trace>
  <inkml:trace contextRef="#ctx0" brushRef="#br0" timeOffset="46837.9446">26158 6791 320 0,'0'0'0'0,"0"0"0"32,0 0 0-32,0 0 0 15,0 53 0 1,36-53 0-1,-36 35 0 1,17 18 0 0,-17 0 0-1,0 18 0 32,0 70 0-47,0-53 0 16,0 35 0-16,0 1 0 31,0-18 0-31,0 88 0 31,0-106 0-15,0 35 0 0,0-105 0 30,0 35 0-46,0-53 0 0</inkml:trace>
  <inkml:trace contextRef="#ctx0" brushRef="#br0" timeOffset="47451.5158">26211 6862 320 0,'0'0'0'0,"0"0"0"15,0 17 0 16,36 54 0-31,-19 17 0 32,54 71 0-17,-54-36 0-15,54 89 0 16,-53-53 0 15,-1-36 0-15,54 53 0-1,-53-140 0 1,17-1 0 15,-35 0 0-31,70-105 0 16,-52-36 0 0,-18-88 0-1,18 0 0 16,17 53 0-31,-35-89 0 32,0 107 0-32,0-36 0 31,0 142 0-31,18-54 0 31,-18 53 0-15,0 18 0-16</inkml:trace>
  <inkml:trace contextRef="#ctx0" brushRef="#br0" timeOffset="48068.5529">26952 7461 320 0,'0'0'0'0,"0"0"0"16,0 0 0-16,18 0 0 31,52 0 0-31,-17 0 0 16,36 71 0-1,-54-18 0 1,0 0 0 0,-70 88 0 15,17-71 0-31,-70 71 0 47,53-70 0-47,-54 35 0 15,54-18 0-15,-35-70 0 32,70 17 0-17,17 0 0 1,71-17 0-1,1-1 0-15,34 36 0 32,-17-53 0-1,0 0 0-31,-36 0 0 16,-34 0 0-1</inkml:trace>
  <inkml:trace contextRef="#ctx0" brushRef="#br0" timeOffset="48497.226">27570 7673 320 0,'0'0'0'0,"0"0"0"32,0 0 0-32,0-35 0 31,0 35 0-31,17 0 0 31,36 0 0-31,18 0 0 31,-54 35 0-31,89-17 0 47,-18-18 0-47,-52 35 0 16,34-35 0-1,-52 0 0 1,35-35 0-16,-53-18 0 16</inkml:trace>
  <inkml:trace contextRef="#ctx0" brushRef="#br0" timeOffset="48907.8049">27781 7373 320 0,'0'0'0'0,"0"0"0"0,0 0 0 32,-35 35 0-1,17 89 0-15,1-36 0-16,-1 18 0 15,0 0 0 1,-17-18 0 15,35-18 0-31,0-52 0 31,0 35 0-31,0-53 0 32,35 0 0-32</inkml:trace>
  <inkml:trace contextRef="#ctx0" brushRef="#br0" timeOffset="49620.5839">28240 6844 320 0,'0'0'0'0,"0"0"0"0,0-53 0 31,0 35 0-16,0 1 0-15,0-19 0 32,-18-17 0-17,18 53 0 1,0 0 0 0,0 0 0-1,0 53 0 1,18 71 0-1,-1-18 0 17,-17 88 0-32,0-53 0 31,0 71 0-31,0-89 0 16,0 71 0 15,0 0 0-16,0-70 0-15,-17 52 0 32,17-106 0-17,-18 72 0 1,18-125 0 0,0 1 0-1,18-1 0 16,-18-52 0-31,17-35 0 16</inkml:trace>
  <inkml:trace contextRef="#ctx0" brushRef="#br0" timeOffset="50381.7589">28257 6720 320 0,'0'0'0'0,"0"0"0"16,18 36 0 15,35 87 0-15,-18-17 0-1,18 106 0 1,-17-89 0 0,52 159 0-1,-53-105 0 17,18-19 0-32,17 72 0 15,-17-54 0 1,-17-88 0-1,-36-52 0 1,53 17 0 0,-36-53 0 31,18-89 0-47,-35 1 0 0,0-35 0 31,0-89 0-16,0 36 0 1,-35-54 0 0,35 89 0-1,0-18 0 1,-17-52 0 0,-19 87 0 15,72-52 0-31,-36 141 0 15,0-54 0 17,17 54 0-32,-17 35 0 15</inkml:trace>
  <inkml:trace contextRef="#ctx0" brushRef="#br0" timeOffset="51148.4555">29228 7620 320 0,'0'0'0'0,"0"0"0"31,0-18 0-31,88 36 0 16,-18-18 0 0,-17 53 0-1,18 0 0 1,-54 35 0 0,-34 0 0-1,-54-53 0 1,54 54 0 15,-19-54 0-31,-34 18 0 31,70-18 0-15,0 36 0-16,70-36 0 31,-17 18 0-15,53 17 0-1,-35 1 0 1,-54 35 0-16,-17-18 0 47,-106 0 0-47,89-35 0 16,-71 0 0-1,-36 0 0 1,54-53 0-1,-1 18 0 1,18-18 0 0,36-36 0-1,17 1 0 1</inkml:trace>
  <inkml:trace contextRef="#ctx0" brushRef="#br0" timeOffset="51555.7396">29739 7937 320 0,'0'0'0'0,"0"0"0"31,18 0 0-15,70 53 0-1,18-53 0 1,-18 18 0 0,0-18 0-1,-53 18 0 1,36-18 0 15,-18-18 0-31,-53 0 0 0</inkml:trace>
  <inkml:trace contextRef="#ctx0" brushRef="#br0" timeOffset="51939.33">29916 7461 320 0,'0'0'0'0,"0"0"0"0,0 0 0 32,0 0 0-32,52 0 0 15,19 0 0 1,-36 0 0-1,53 18 0 1,-17 0 0 15,53-18 0-31,-54 17 0 16,-17-34 0 15,0 17 0-15</inkml:trace>
  <inkml:trace contextRef="#ctx0" brushRef="#br0" timeOffset="52664.1623">30815 7302 320 0,'0'0'0'0,"0"0"0"15,35 0 0 16,36 0 0-15,17 71 0 0,-70-36 0-1,17 36 0 1,-88 35 0 0,0-53 0-1,0 35 0 1,-35-88 0-1,88 17 0 1,-18 19 0 15,1-1 0-15,87-35 0 0,-17 18 0-16,53-1 0 31,0 71 0-16,-35-17 0 1,-36 35 0 0,-35-53 0-1,-35 88 0 1,-36-88 0 0,-35 35 0 15,18-70 0-16,-18 35 0-15,-17-36 0 32,87-34 0-32,-52-36 0 31,88 35 0-15,0 0 0-16</inkml:trace>
  <inkml:trace contextRef="#ctx0" brushRef="#br0" timeOffset="53404.2757">31327 7320 320 0,'0'0'0'16,"0"0"0"15,17 0 0-31,36-18 0 15,0 36 0 17,35 53 0-32,-35-1 0 15,-53 1 0 1,-53-1 0 15,53-34 0-31,-53 52 0 31,0-88 0-31,53 53 0 32,-17 0 0-32,34 17 0 15,89 18 0 17,0-52 0-17,-18 34 0-15,18 36 0 31,-71-35 0-31,1 87 0 32,-72-122 0-17,-16 87 0 17,-19-70 0-32,-52-18 0 15,34 18 0 1,54-35 0-1,-36-18 0 17,71-18 0-32,-17-35 0 31</inkml:trace>
  <inkml:trace contextRef="#ctx0" brushRef="#br0" timeOffset="54159.6599">31926 7602 320 0,'0'0'0'0,"18"0"0"32,0 0 0-32,87 0 0 15,-52 18 0 17,71 53 0-32,-36-36 0 15,-35 71 0 16,18-1 0-31,-36 19 0 32,-35 17 0-32,0-70 0 31,-88 87 0-31,17-122 0 31,-70 69 0-15,106-87 0-1,-36 17 0 1,53-17 0 0,18-18 0-1,-35 0 0 1,70 0 0 0,54 0 0-1,17 18 0 16,35-1 0-15,-53-17 0-16,18 0 0 31,-18 0 0-31,0 0 0 32,-53-17 0-32</inkml:trace>
  <inkml:trace contextRef="#ctx0" brushRef="#br0" timeOffset="54767.9464">33020 7832 320 0,'0'0'0'0,"0"0"0"32,0 0 0-32,0 0 0 15,-35-18 0 1,-18 18 0 15,-18 88 0-31,-17 0 0 31,17 18 0-15,71-35 0 0,0 70 0-1,18-88 0-15,70 53 0 32,1-53 0-1,-19-53 0-31,36 0 0 15,-36-53 0 48,19-53 0-63,-72 18 0 0,-17-36 0 0,0 36 0 16,-35 17 0 30,0 1 0-46,-18-1 0 16,-35 54 0 0,70-1 0-1,-17 18 0-15</inkml:trace>
  <inkml:trace contextRef="#ctx0" brushRef="#br0" timeOffset="57980.0131">25188 8872 320 0,'0'0'0'0,"0"0"0"15,0 18 0 1,0 88 0-1,0 0 0 17,0 105 0-17,0-105 0 1,0 159 0 0,0-107 0-1,0 107 0 1,0-141 0-1,-35 105 0 17,35-212 0-17,0 89 0-15,-18-53 0 16,36-35 0 15,17-36 0-15,-35-70 0-1,18 0 0 1</inkml:trace>
  <inkml:trace contextRef="#ctx0" brushRef="#br0" timeOffset="58837.795">25188 8890 320 0,'0'0'0'0,"0"0"0"0,0 0 0 15,0 0 0 1,0 71 0 15,0 17 0-31,53 18 0 16,0 70 0 15,18 0 0-15,-36 71 0-1,36-70 0 1,-19 70 0 0,19-106 0-1,-36-35 0 1,18-36 0 0,-18-17 0 15,-35-18 0-31,53-35 0 15,0-106 0 1,-53 1 0 0,18-125 0-1,35 54 0 1,-53 17 0 15,0-70 0-15,0 53 0-16,18-71 0 47,-18 141 0-47,17-106 0 15,-17 124 0 1,0 17 0 0,0 18 0 15,0 18 0-31,0 35 0 15,53 0 0 1</inkml:trace>
  <inkml:trace contextRef="#ctx0" brushRef="#br0" timeOffset="59451.5736">26423 10054 320 0,'0'0'0'0,"0"0"0"16,0 0 0-1,18 0 0 1,52 0 0 15,-17 53 0-31,53-53 0 31,-35 0 0-31,52 18 0 32,-88-18 0-17,36 0 0-15,-54 0 0 16,-17 0 0 15,0-18 0-15,0-35 0-16</inkml:trace>
  <inkml:trace contextRef="#ctx0" brushRef="#br0" timeOffset="59777.8879">26088 9525 320 0,'0'0'0'0,"0"0"0"0,-35 0 0 31,35 0 0-15,0-18 0-16,0 1 0 31,70 17 0-15,54-53 0-16,-71 53 0 31,17 53 0-15,18-53 0-1,-35 0 0 17,-17 0 0-32</inkml:trace>
  <inkml:trace contextRef="#ctx0" brushRef="#br0" timeOffset="60435.0774">26987 9790 320 0,'0'0'0'0,"0"0"0"0,53-36 0 31,-35 19 0-15,35-72 0-16,18 54 0 31,-1-53 0-15,-17 53 0-16,-35-36 0 31,52 18 0-15,-52 18 0-1,-1 17 0 1,36 18 0 0,-106 89 0-1,36-1 0 1,17 18 0 15,-18 52 0-31,-17 19 0 16,0-1 0-1,35-70 0 1,0 0 0 0,0-53 0 31,0-36 0-47,35-17 0 15,0 0 0-15</inkml:trace>
  <inkml:trace contextRef="#ctx0" brushRef="#br0" timeOffset="61056.4978">27922 9313 320 0,'0'0'0'0,"0"0"0"31,18-53 0-15,70 18 0-16,-17 70 0 31,-18 18 0-15,-36 36 0-16,-52-72 0 47,-53 71 0-47,0 18 0 31,52-35 0-15,-34-36 0-16,52-17 0 15,18 35 0 1,88-1 0-1,1-52 0 1,-1 53 0 0,-18-17 0 15,1 52 0-15,-54-53 0-16,-17 89 0 31,-35-71 0-16,-53 35 0 1,0-35 0 0,0-53 0-1,70 0 0 1,-35 0 0 0,18-53 0-1,35 0 0-15</inkml:trace>
  <inkml:trace contextRef="#ctx0" brushRef="#br0" timeOffset="61884.5942">28769 9490 320 0,'0'0'0'0,"0"0"0"16,0 0 0 47,-35-53 0-63,-1 35 0 0,-34 89 0 0,-1-54 0 15,-34 89 0 1,69 0 0-1,1 35 0 1,70-35 0 15,1-18 0-31,52 0 0 16,0-52 0 15,18-36 0-15,-53-53 0-16,52-35 0 31,-87-18 0-15,17-88 0-1,-35 88 0 1,-35 0 0 15,-18 0 0-31,36 106 0 16,-36-17 0-1,0 17 0 17,0 17 0-32,53 54 0 0</inkml:trace>
  <inkml:trace contextRef="#ctx0" brushRef="#br0" timeOffset="62442.2048">29527 9631 320 0,'0'0'0'16,"0"0"0"-16,0 0 0 15,-17-35 0 1,-18 35 0 15,-18 0 0-31,-36 35 0 32,37 71 0-17,-1-1 0 1,53 19 0-16,0-36 0 31,35 0 0-15,35-17 0 15,19-53 0-31,-1-18 0 16,0-53 0-1,-53-18 0 1,18-17 0 15,-53-89 0-31,0 72 0 16,-53 69 0-1,18-34 0 17,-36 52 0-17,-34 36 0-15,69-18 0 16</inkml:trace>
  <inkml:trace contextRef="#ctx0" brushRef="#br0" timeOffset="63523.3879">26088 10477 320 0,'0'0'0'16,"0"0"0"-16,18-17 0 15,17-18 0 1,71-18 0 0,-18 53 0-1,-53 0 0 16,53 88 0-15,-17-71 0 0,-53 89 0 15,-54-17 0-31,-52 34 0 16,0-17 0-1,0-53 0 1,-36 17 0-1,89-17 0 17,-18-35 0-32,35-1 0 31,1-17 0-15,52 0 0-16,18 0 0 31,53 0 0 0,-53 0 0-31,52 53 0 16,-34-53 0-1,-36 18 0 1,-35 0 0-16</inkml:trace>
  <inkml:trace contextRef="#ctx0" brushRef="#br0" timeOffset="65936.0548">24624 10954 320 0,'0'0'0'16,"0"0"0"0,0 0 0-1,-18 0 0 1,36 53 0 0,-18 52 0-1,0 72 0 16,35-36 0-15,-35 124 0 31,0-107 0-47,0 36 0 0,18 36 0 16,-18-72 0-1,35 72 0 16,0-142 0-31,-35-70 0 16,0 17 0 0,0-18 0-1,18-87 0 1,-18-18 0 15,0-124 0-15,0 141 0-16</inkml:trace>
  <inkml:trace contextRef="#ctx0" brushRef="#br0" timeOffset="66661.428">24677 10866 320 0,'0'0'0'0,"0"0"0"16,0 0 0-1,-18 35 0 1,18-18 0 0,0 54 0-1,0 52 0 17,53 1 0-32,0 88 0 31,18-36 0-16,-36-35 0-15,88 141 0 16,-70-158 0 0,35 70 0 15,-35-71 0-31,-53-123 0 31,53 18 0-31,0-18 0 31,-53-18 0-15,18-105 0-16,-18-89 0 47,-18 36 0-47,18-54 0 16,0 36 0 15,0-35 0-31,0 141 0 31,0-53 0-31,0 123 0 31,0-52 0-15,0 70 0-16,0-18 0 16</inkml:trace>
  <inkml:trace contextRef="#ctx0" brushRef="#br0" timeOffset="67113.4232">25717 12294 320 0,'0'0'0'0,"0"0"0"15,0 53 0 1,18 88 0 15,-18-52 0-15,35 87 0-16,1-35 0 16,-36 0 0-1,0-35 0 1,17-53 0-1,-17 35 0 1</inkml:trace>
  <inkml:trace contextRef="#ctx0" brushRef="#br0" timeOffset="67584.9416">26088 12171 320 0,'0'0'0'0,"0"0"0"31,53 0 0-31,17 0 0 15,54 0 0 1,-107 0 0 0,72 0 0-1,-19 53 0 1,-70-53 0 15,36 0 0-31,-19-53 0 31,-17 35 0-31</inkml:trace>
  <inkml:trace contextRef="#ctx0" brushRef="#br0" timeOffset="67888.6415">26423 11695 320 0,'0'0'0'0,"0"0"0"47,-53 0 0-47,53 0 0 16,-18 17 0-1,18 71 0 1,0-35 0 0,0 141 0-1,0-105 0 16,-17 16 0-15,17 36 0-16,0-70 0 16,17 17 0 15</inkml:trace>
  <inkml:trace contextRef="#ctx0" brushRef="#br0" timeOffset="68450.86">27058 11430 320 0,'0'0'0'0,"0"0"0"16,-18 53 0-16,18 106 0 31,0-36 0-31,0 36 0 16,0 70 0 15,0-105 0-15,0 34 0-16,0-105 0 15,0-53 0 1,18 53 0 15,17-106 0-31,-35-53 0 31</inkml:trace>
  <inkml:trace contextRef="#ctx0" brushRef="#br0" timeOffset="69068.0413">27111 11183 320 0,'0'0'0'0,"0"0"0"16,0 18 0-1,35 17 0 17,1 106 0-17,-19-35 0 1,36 53 0-1,-35-1 0 1,17-34 0 0,53 88 0-1,-88-124 0 1,18 53 0 0,-1-124 0-1,-17 1 0 32,53 17 0-47,-53-88 0 16,18-35 0-16,0-35 0 15,-18-89 0 1,53 53 0 15,-53-105 0-31,17 123 0 16,1-36 0 15,-1 71 0-15,-17 71 0-1,0-35 0 1,0 70 0 0,0 0 0-1,0 0 0 1</inkml:trace>
  <inkml:trace contextRef="#ctx0" brushRef="#br0" timeOffset="69802.3716">28011 12083 320 0,'0'0'0'0,"0"0"0"0,0-18 0 31,35 18 0-31,18 18 0 16,0 35 0 15,-36 35 0-15,19-35 0 0,-72 35 0-1,36-53 0-15,-70 53 0 31,17-70 0-15,-53 17 0 0,0 1 0-1,53-19 0 1,0-17 0 0,36 0 0-1,-19 0 0 1,1 0 0-1,106 0 0 1,-36 0 0 0,53 0 0-1,18 18 0 17,0 35 0-17,17-53 0 1,-35 17 0-1,36-17 0 1,-36 0 0 0,18 0 0-1,-53-17 0 1,-18 17 0 15,0-71 0-31</inkml:trace>
  <inkml:trace contextRef="#ctx0" brushRef="#br0" timeOffset="70261.3432">28416 12047 320 0,'0'0'0'0,"36"0"0"16,-36 0 0 15,17 0 0-15,54 0 0-1,-36 0 0-15,71 0 0 32,-53 18 0-32,0-18 0 31,0 0 0 31,-1 0 0-62,-52 0 0 0,53 0 0 0,-17-88 0 0,-72 70 0 47,-17-105 0-31</inkml:trace>
  <inkml:trace contextRef="#ctx0" brushRef="#br0" timeOffset="70572.4381">28310 11430 320 0,'0'0'0'0,"0"0"0"15,0 0 0 17,0-35 0-1,18 35 0-31,-18-18 0 0,53 36 0 31,18 17 0-15,34-35 0-1,-34 0 0 1,-1 18 0 0,19 52 0-1,-19-70 0 1,-70 0 0-1</inkml:trace>
  <inkml:trace contextRef="#ctx0" brushRef="#br0" timeOffset="71265.6417">29175 11606 320 0,'0'0'0'0,"0"0"0"31,17 0 0-31,1 0 0 15,0-53 0 1,70 53 0 15,-35 53 0-15,0-17 0-16,35 34 0 31,-71-17 0-31,1 35 0 31,-36 18 0-15,1-53 0-16,-107 18 0 47,36-1 0-47,-53 1 0 31,71-36 0-31,-19 0 0 31,89-35 0-15,-17 0 0-16,52 0 0 16,53 0 0 15,36 0 0-15,-19 36 0-1,72-1 0 1,-71-35 0-16,35 17 0 31,-53-17 0-15,-17 0 0 15,-19 0 0-31</inkml:trace>
  <inkml:trace contextRef="#ctx0" brushRef="#br0" timeOffset="71826.5955">30074 11818 320 0,'0'0'0'0,"0"0"0"0,53 0 0 15,-18-53 0 1,18 18 0 15,0-53 0-15,-35 70 0-1,17 0 0-15,-17-52 0 16,-18 70 0 0,0-18 0 15,-18 18 0-31,-17 35 0 31,0 54 0 16,17-1 0-47,0 53 0 0,18 0 0 0,-53 0 0 31,53-35 0-15,53-35 0 15,-53-19 0-31,18-34 0 16,-18-18 0-1</inkml:trace>
  <inkml:trace contextRef="#ctx0" brushRef="#br0" timeOffset="72533.7686">31009 11800 320 0,'0'0'0'0,"0"0"0"16,0 0 0 0,0-35 0-1,0 0 0 1,0 0 0-1,-53-18 0 17,0 53 0-17,18 0 0-15,-36 53 0 32,-34 17 0-17,69 18 0-15,-34 18 0 47,52 0 0-47,18 53 0 0,18-106 0 31,52 52 0-15,-34-87 0 0,69 35 0 15,1-53 0-31,0-18 0 15,-18-52 0 1,1-18 0 15,-54-36 0-15,-35 18 0-16,0-35 0 16,-18 35 0-1,1 36 0 16,-72-18 0-15,19 52 0 0,-1 36 0-1,36 0 0 17,17 0 0-32</inkml:trace>
  <inkml:trace contextRef="#ctx0" brushRef="#br0" timeOffset="73225.4125">31644 11695 320 0,'0'0'0'0,"-17"-53"0"31,17 53 0-15,-71 0 0-1,53 0 0 1,-88 88 0-1,54-53 0 17,-1 124 0-32,17-71 0 47,36 36 0-47,18-19 0 15,17-52 0 1,53 35 0 15,-17-35 0-31,17-35 0 16,-35-36 0-1,53-52 0 1,-53-1 0 15,0 1 0-31,-36-71 0 16,19 35 0 15,-36-18 0-31,-36 18 0 16,36 1 0 15,-35 16 0-15,0 72 0-16,-18-1 0 15,18 18 0 1,-36 0 0-1</inkml:trace>
  <inkml:trace contextRef="#ctx0" brushRef="#br0" timeOffset="78667.155">25082 13353 320 0,'0'0'0'0,"0"0"0"16,0 0 0-1,0 0 0 1,0 0 0 0,0 0 0-1,0 0 0 1,0 0 0 0,0 0 0-1,0 0 0 1,0 35 0-1,0-17 0 17,0 17 0-17,-17 18 0 1,17 0 0-16,0-53 0 31,-18 53 0-15,18-18 0 31,0-35 0-47,-17 17 0 15,17 54 0-15,0-71 0 16,0 0 0 31,0 0 0-47,0 0 0 15,0 0 0 1,0 0 0 0,0 0 0 15,0 0 0-31,0 0 0 16,0 0 0-1,0 0 0 1,0 0 0-1,0 0 0 1,0 0 0 0,0 0 0 15,0 0 0-15,0 0 0-1,0 0 0-15,0 0 0 31,0 0 0-15,0 0 0 0,0 0 0-1,0 0 0 1,0 0 0 0,0 0 0-1,0 0 0 1,0 0 0-1,0 0 0 1,0 0 0 15,0 0 0-31,0 0 0 32,0 0 0-32,0 0 0 15,0 0 0 32,0 0 0-47,0 0 0 16,0 0 0-1,0 0 0 17,0 0 0-32,0 0 0 31,0 0 0-31,0 0 0 15,0 0 0 1,0 0 0 0,0 0 0 15,0 0 0-15,0 0 0-16,0 0 0 46,0 0 0-46,0 0 0 16,0 0 0 0,0 0 0 15,0 0 0-31,0 0 0 16,0 0 0 15,0 0 0-31,0 0 0 15,0 0 0 17,0 0 0-32,0 0 0 15,0 0 0 1,0 0 0 31,0 0 0-47,17 0 0 15,-17 0 0 1,0 0 0 0,0 0 0-1,0 0 0 1,0 0 0 0,0 0 0 15,0 0 0-16,0 0 0-15,0 0 0 16,0 0 0 15,0 0 0-31,0 0 0 32,0 0 0-32,0 0 0 46,18 0 0-46,-18 0 0 16,-18 0 0 0,18 0 0-1,0 0 0 1,18 0 0 0,-18 0 0-1,0 0 0 1,0 0 0-1,0 0 0 1,0 0 0 0,17 0 0 15,-17 0 0-31,0-53 0 16,0 53 0-1,0 0 0 16,0 0 0 1,0-18 0-32,0 18 0 15,0 0 0 1,0 0 0 0,18 0 0-1,-18 0 0 1,0 0 0 15,0 0 0-31,0 0 0 31,35 0 0-15,-35 0 0-16,0 0 0 31,0 0 0-15,0 0 0-1,0 0 0 1,0 0 0-16,0 0 0 31,0 0 0-15,0 0 0 0,0 0 0-1,0 0 0 1,18 0 0-1,-18 0 0 1,0 0 0 0,-18 0 0 15,18 0 0-31,0 0 0 31,18 0 0-15,-18 0 0-1,0 0 0 1,0 0 0 0,0 0 0-1,0 0 0 1,0 0 0 0,0 0 0-1,0 0 0 16,0 0 0-15,0 0 0 0,0 0 0-16,0 0 0 15,-18 0 0 1,36 0 0 15,-18 0 0-31,0 0 0 47,0 0 0-47,0-17 0 16,35 17 0-1,-35 17 0 1,0-17 0 15,0 0 0-31,0 0 0 16,0 0 0 31,0 0 0-47,0 0 0 15,-35 0 0-15,70 0 0 32,-35 0 0-17,0 0 0-15,0 0 0 31,0-17 0-15,0 34 0 0,0-17 0-1,0 0 0 1,0 0 0 0,0 0 0-1,0 0 0 1,0 0 0-1,0 0 0 1,0-17 0 0,0 17 0-1,0 0 0 17,0 0 0-32,0 0 0 31,0 0 0-16,0 0 0 1,0 0 0-16,0 0 0 31,0 0 0-15,0 0 0 0,0 0 0 15,0 0 0-31,0 0 0 15,0 0 0 17,0 0 0-32,0 0 0 15,0 0 0 17,0 0 0-17,0 0 0-15,0 0 0 31,0 0 0-31,0 0 0 47,0 0 0-47,0 0 0 16,0 0 0 0,0 0 0-1,0 0 0 1,0 0 0-1,0 0 0 1,0 0 0 15,0 0 0-31,0 0 0 32,0 0 0-32,0 0 0 46,0 0 0-46,0 0 0 16,0 0 0 0,0 0 0-1,0 0 0 1,0-35 0 15,0 35 0-31,0 0 0 16,0 0 0 15,0 0 0-31,0 0 0 31,0 0 0-31,0 0 0 32,0 0 0-17,0 0 0 1,0 0 0-1,0 0 0 17,0 0 0-32,0 0 0 15,0 0 0 1,0 0 0 0,0 0 0-1,0 0 0 16,0 0 0-31,0 0 0 32,0 0 0-32,0 35 0 31,0-35 0-15</inkml:trace>
  <inkml:trace contextRef="#ctx0" brushRef="#br0" timeOffset="88285.995">25153 13194 320 0,'0'0'0'0,"0"0"0"32,0 0 0-17,-18 0 0 1,18 18 0-1,-53 52 0 1,36-17 0 0,-18 53 0-1,-1 0 0 1,36-18 0 0,-17 35 0 15,17-34 0-31,-18 52 0 31,0 0 0-15,18 17 0 15,-17-52 0-31,17 71 0 31,0-54 0-31,0-35 0 16,17 71 0 15,-17-71 0-31,18 71 0 31,-18-35 0-31,18-1 0 32,-1-35 0-32,-17 0 0 31,0-17 0-16,0 0 0 1,0-54 0 0,0-17 0 15,0 0 0-31</inkml:trace>
  <inkml:trace contextRef="#ctx0" brushRef="#br0" timeOffset="89489.5445">24959 13123 320 0,'0'0'0'0,"0"0"0"15,18 0 0 1,-18 18 0 0,17 53 0 15,-17-1 0-31,53 54 0 47,-35-36 0-47,-1 18 0 15,1 52 0 1,17-34 0 0,18 87 0-16,-35-52 0 31,53 35 0-15,-54-35 0-1,1-53 0 1,70 105 0-1,-35-87 0 1,-35 52 0 0,17-70 0-1,18 35 0 1,-18-70 0 0,-17-36 0 15,-18 0 0-16,17-17 0-15,19-18 0 16,-19 0 0 0,18-71 0 46,-17 19 0-62,17-107 0 0,-35 53 0 16,0 0 0-1,0-35 0 1,-35 35 0-16,17-70 0 31,18 70 0 1,-35-106 0-32,35 71 0 31,-17-35 0-31,-19 35 0 31,36-71 0-31,0 89 0 31,0 17 0-15,0-35 0 0,0 70 0-16,36-17 0 31,-36 17 0-16,17 71 0 1,-17-17 0 0,35 34 0-16</inkml:trace>
  <inkml:trace contextRef="#ctx0" brushRef="#br0" timeOffset="90436.3727">26264 14940 320 0,'0'0'0'0,"0"0"0"16,0 0 0 0,-17 0 0-1,17 35 0 17,0 18 0-32,0 53 0 15,0-53 0 16,-36 71 0-15,36-36 0 0,-17 35 0 15,17-17 0-31,0-18 0 16,-36 53 0 15,19-52 0-31,17 34 0 31,0-88 0-15,0 18 0-1,0-18 0-15,0-35 0 32,0 0 0-17,0 0 0 1</inkml:trace>
  <inkml:trace contextRef="#ctx0" brushRef="#br0" timeOffset="91389.0447">26582 15011 320 0,'0'0'0'0,"0"0"0"0,0 0 0 16,0 0 0-1,0 0 0 1,0 0 0 0,0 0 0-1,0 0 0 1,35 0 0 0,-17 0 0 15,17 0 0-31,36 0 0 31,-19 0 0-31,19 0 0 31,-36 0 0 1,53 17 0-32,-35-17 0 46,18 0 0-46,-18 0 0 16,-35 0 0-16,-1 0 0 16,36 0 0 15,-53 0 0-31</inkml:trace>
  <inkml:trace contextRef="#ctx0" brushRef="#br0" timeOffset="91990.7569">26511 14340 320 0,'0'0'0'0,"0"0"0"31,0 0 0-31,0 0 0 16,0 0 0 0,0 0 0-1,0 0 0 1,53 0 0 0,-35 0 0-1,52 0 0 16,1 18 0-15,-18 0 0 15,35-1 0-31,-70-17 0 16,52 18 0 0,-35-18 0-1,18 53 0 16,-35-35 0-31,17-1 0 16,-17 36 0 0</inkml:trace>
  <inkml:trace contextRef="#ctx0" brushRef="#br0" timeOffset="92814.9482">27517 14093 320 0,'0'0'0'15,"0"0"0"17,0 0 0-32,-18 0 0 15,0 0 0 17,18 0 0-17,0 0 0 1,0-17 0 31,0 17 0-47,0 0 0 0,0 0 0 15,0 0 0 1,0 0 0 0,0 0 0 15,0 0 0-31,0 0 0 31,0 0 0-31,0 0 0 31,0 0 0-31,0 0 0 32,0 0 0-17,0 0 0 1,0 0 0-1,0 0 0 1,0 0 0-16,0 0 0 31,0 0 0-15,0 0 0 0,0 0 0-1,0 0 0 1</inkml:trace>
  <inkml:trace contextRef="#ctx0" brushRef="#br0" timeOffset="96663.2326">23936 2170 320 0,'0'0'0'0,"0"0"0"16,0 0 0-1,0 0 0 1,0 70 0 0,0 1 0 15,35 52 0-16,-35-35 0 1,0 106 0 15,-35-53 0-31,35 54 0 16,0-72 0 0,0 0 0-1,0 71 0 16,35-105 0-31,-17 17 0 47,0-89 0-47,-1 54 0 0,1-54 0 16,-18-34 0 0</inkml:trace>
  <inkml:trace contextRef="#ctx0" brushRef="#br0" timeOffset="97447.5074">23865 2222 320 0,'0'0'0'0,"0"0"0"32,53 18 0-32,18 70 0 15,-36 18 0 1,71 18 0-1,-88 34 0 17,70 54 0-32,-71-71 0 47,72 53 0-47,-36-88 0 15,-18-35 0-15,0-19 0 31,18-52 0-15,-18-52 0 0,-35-19 0-1,53-70 0 1,-53-18 0 0,53 18 0-1,-53-88 0 1,0 88 0-1,0-18 0 17,0 53 0-17,0 35 0 1,0 54 0 0,0-18 0-1,0 35 0 1,0 0 0-1</inkml:trace>
  <inkml:trace contextRef="#ctx0" brushRef="#br0" timeOffset="98098.3762">24924 3087 320 0,'0'0'0'0,"17"0"0"32,36 0 0-17,35 53 0-15,-70-18 0 16,35 18 0 31,-53 17 0-47,-53 19 0 0,18 16 0 15,-36-16 0 1,1 17 0 0,17-36 0-1,35-52 0 17,1 17 0-17,-36-17 0-15,106 35 0 31,-18-36 0-15,88-34 0 15,-35 17 0-31,71-18 0 16,-35 18 0 0,-36-35 0-1,53 35 0 16,-70-18 0-31,-19-17 0 16</inkml:trace>
  <inkml:trace contextRef="#ctx0" brushRef="#br0" timeOffset="98464.9248">25612 3281 320 0,'0'0'0'0,"0"0"0"0,0 0 0 31,105 17 0-31,-52-17 0 32,89 0 0-17,-125 0 0-15,107 0 0 32,-71 0 0-17,-1-17 0 1,-16 17 0-1,-19-18 0-15</inkml:trace>
  <inkml:trace contextRef="#ctx0" brushRef="#br0" timeOffset="98861.6771">25841 2928 320 0,'0'0'0'0,"0"0"0"16,0 35 0 15,0 54 0-16,-18-54 0 1,1 124 0 0,17-71 0-1,0 70 0 1,0-105 0 0,0 0 0 15,0 18 0-31,0-53 0 15,35-36 0 17</inkml:trace>
  <inkml:trace contextRef="#ctx0" brushRef="#br0" timeOffset="99349.7454">26441 2346 320 0,'0'0'0'0,"0"0"0"47,17 88 0-47,-17 0 0 15,53 106 0 16,-53-53 0-31,18 89 0 32,0-54 0-32,-1 53 0 31,1-123 0-15,17 53 0-16,-17-35 0 31,-1-89 0-31,1 35 0 31,-18-34 0-31,-18-36 0 0</inkml:trace>
  <inkml:trace contextRef="#ctx0" brushRef="#br0" timeOffset="100125.4283">26423 2346 320 0,'0'0'0'0,"0"0"0"0,35 35 0 15,18 18 0 17,-17 53 0-17,52 70 0 1,-53-35 0-16,71 142 0 16,-89-125 0 30,72 89 0-46,-19-105 0 0,18-1 0 32,-88-88 0-32,36-18 0 31,-1-18 0-15,18-34 0-16,-18-89 0 31,-35 0 0-16,18-106 0-15,17 71 0 32,-35-70 0-17,0 52 0 1,-35 35 0 15,17-34 0-15,18 17 0-16,18 17 0 15,35 36 0 17,-18 53 0-17</inkml:trace>
  <inkml:trace contextRef="#ctx0" brushRef="#br0" timeOffset="100841.5294">27622 3246 320 0,'0'0'0'0,"0"0"0"16,18-18 0-16,53 18 0 31,-36 0 0-31,53 18 0 31,-70 17 0-15,17 35 0 0,-88 36 0-1,0-53 0 17,-17 53 0-17,34-53 0-15,1-18 0 16,35-35 0 15,35 71 0-31,18-54 0 31,18 19 0-15,52 17 0 0,-87-18 0-1,52 18 0 1,-35 0 0-1,-53 35 0 1,-53-71 0 0,18 54 0 15,-36-36 0-31,53-35 0 47,-52 0 0-47,52 0 0 0,18-35 0 31</inkml:trace>
  <inkml:trace contextRef="#ctx0" brushRef="#br0" timeOffset="101363.0397">28240 3404 320 0,'0'0'0'0,"0"0"0"0,0 0 0 16,0 0 0-1,0 0 0-15,17-17 0 31,54 34 0-15,-36-17 0 15,18 0 0-15,0 0 0-16,18 0 0 31,-36 0 0-15,18 0 0-16,17 0 0 15,-70 0 0 1</inkml:trace>
  <inkml:trace contextRef="#ctx0" brushRef="#br0" timeOffset="102041.9164">28998 2328 320 0,'0'0'0'0,"0"0"0"16,71 0 0-1,-36 0 0 16,89 0 0-31,-36 0 0 16,18 18 0 0,-18 17 0 15,0 18 0-15,-53 0 0-16,18 0 0 31,-53 35 0-31,0-17 0 31,-53-1 0-15,36 18 0-1,-72 36 0-15,72-36 0 16,-71 71 0 0,52-53 0-1,-17 17 0 16,53-70 0-15,0 35 0 0,0-17 0-1,36-36 0 17,-19 18 0-17</inkml:trace>
  <inkml:trace contextRef="#ctx0" brushRef="#br0" timeOffset="102629.4474">29386 3916 320 0,'0'0'0'0,"0"0"0"15,0 0 0 1,0 0 0 15,0 0 0-15,36-18 0-1,-72 18 0-15,-17 18 0 32,36-18 0-17,-18 0 0 1,17 0 0-1,-17 0 0 17,17 0 0-32,0 0 0 15,18 0 0 17,0 0 0-32,0-18 0 15,18 18 0 16,-18 0 0-15,18 0 0-16,-18 0 0 31,0 18 0-31</inkml:trace>
  <inkml:trace contextRef="#ctx0" brushRef="#br0" timeOffset="105863.6156">27411 14023 320 0,'0'0'0'0,"0"0"0"16,0 0 0 0,0 0 0-1,0 0 0 1,0 0 0 0,0 0 0-1,0 0 0 1,0 0 0-1,0 0 0 1,0 0 0 0,70-35 0-1,-70 17 0 17,89 18 0-17,-37 0 0 1,37 18 0-1,-54 17 0 1,53 18 0 15,-70 35 0-15,52-70 0-16,-70 140 0 31,-35-87 0-31,-18 123 0 31,53-106 0-15,-53 0 0 0,-17 53 0-1,-1-70 0 1,1 35 0 0,17-53 0-1,-53 35 0 16,53-17 0-31,18-71 0 47,17 0 0-31,18 17 0-16,0-17 0 16,0 18 0-1,88-18 0 1,-53 0 0-1,107 0 0 1,-90 53 0 0,54-36 0 15,0 1 0-15,-88 17 0-16,70 1 0 15,-88-19 0 16,71 1 0-31,-36-1 0 32,-35-34 0-32</inkml:trace>
  <inkml:trace contextRef="#ctx0" brushRef="#br0" timeOffset="106624.6038">28205 14799 320 0,'0'0'0'0,"0"0"0"31,0 0 0-31,0 0 0 16,0 0 0 0,17-18 0-1,1-35 0 1,52-17 0-1,-17 17 0 1,-35 0 0 0,53-17 0-1,-54-1 0 1,54 18 0 0,-71 35 0-1,17-35 0 16,1 53 0-15,-18-17 0 0,0 17 0 15,-18 17 0-31,1 107 0 0,-36-36 0 31,35 106 0-15,1-70 0-1,-19 34 0 1,36-34 0 0,0-36 0 15,36 36 0-31,-36-89 0 31,17 18 0-31,1-18 0 16,70-53 0-1,-35 1 0 1,-35-36 0 0</inkml:trace>
  <inkml:trace contextRef="#ctx0" brushRef="#br0" timeOffset="107384.4913">29104 14605 320 0,'0'0'0'16,"0"0"0"-16,0 0 0 31,0 0 0-15,0 0 0-1,0 0 0-15,-35 0 0 31,-18-35 0-15,18 70 0-16,-36-35 0 31,1 88 0-15,17-53 0-16,17 54 0 31,19 16 0-15,-19 1 0-1,36 0 0 1,0 0 0 0,71 0 0 15,-36-53 0-31,53-18 0 16,-35-17 0-1,71-1 0 16,-89-34 0 1,18-19 0-32,18-52 0 0,-18 0 0 31,-18-18 0 0,18 0 0-15,-36-17 0-16,19 35 0 47,-72-18 0-47,19 18 0 15,-19 35 0-15,19 0 0 16,-18 18 0 0,-18 17 0 30,17 0 0-46,1 54 0 0,-18-19 0 32,53 54 0-32,0-18 0 15</inkml:trace>
  <inkml:trace contextRef="#ctx0" brushRef="#br0" timeOffset="108133.4084">29845 14711 320 0,'0'0'0'0,"0"0"0"47,0 0 0-47,0-18 0 0,-18 18 0 31,-52-35 0-15,35 35 0-1,-54 53 0 1,54 17 0-1,-36 19 0 1,54-19 0 0,17 124 0-1,0-106 0 17,17 1 0-32,54-1 0 15,-36-71 0 1,54 19 0 31,-19-54 0-47,1-17 0 0,17-18 0 47,0-53 0-47,-53 18 0 15,36-36 0 1,-71 36 0-1,0 18 0 1,-18-72 0 0,18 107 0-1,-70-35 0 1,70 52 0 15,-18 18 0-31,-53 0 0 31,54 0 0-15,17 53 0-16,0 0 0 31,17-36 0-31</inkml:trace>
  <inkml:trace contextRef="#ctx0" brushRef="#br0" timeOffset="108632.1656">30162 15222 320 0,'0'0'0'0,"0"0"0"15,53 0 0 17,-53 0 0-17,18 0 0 1,88 0 0 0,-71 0 0-1,71 0 0 16,-53 0 0-15,-18 0 0-16,-17 18 0 31,52-18 0-31,-70 0 0 16</inkml:trace>
  <inkml:trace contextRef="#ctx0" brushRef="#br0" timeOffset="109305.5922">30745 14817 320 0,'0'0'0'0,"0"0"0"47,0 0 0-47,0 0 0 0,17 0 0 62,1-18 0-62,17-53 0 0,0 71 0 16,18-35 0-1,0 0 0 17,-35 0 0-32,17 17 0 15,-35 18 0 17,18 0 0-17,-18 0 0 1,-18 18 0-1,18 70 0-15,-35 18 0 16,35-1 0 15,-18 54 0-31,-17-53 0 47,35-35 0-16,0 70 0-31,0-88 0 0,0 0 0 16,35-36 0 0,-35 18 0-1,53-35 0 1,-53-88 0 15</inkml:trace>
  <inkml:trace contextRef="#ctx0" brushRef="#br0" timeOffset="110046.1017">31291 14517 320 0,'0'0'0'0,"0"0"0"16,18-18 0-1,17 18 0 17,18 0 0-17,35 53 0-15,-35 0 0 31,-35 35 0-31,17-70 0 16,-35 70 0 15,-53 0 0-15,18-53 0 15,-53 18 0-31,53-35 0 16,-18 0 0-1,17-18 0 17,19 0 0-17,52 0 0-15,0 0 0 16,71 17 0 0,-18 1 0 30,18 70 0-46,-18-35 0 0,-17 71 0 16,-71-89 0 0,0 88 0 15,-53-35 0-31,18-35 0 31,-89 0 0-15,36-35 0-1,-71-18 0 1,106 0 0 0,-17-18 0-1,35 18 0 17,-18-53 0-17,53-35 0-15</inkml:trace>
  <inkml:trace contextRef="#ctx0" brushRef="#br0" timeOffset="110831.469">32120 14870 320 0,'0'0'0'0,"0"0"0"0,0 0 0 31,0 0 0-31,0 0 0 31,-35-53 0-15,35 35 0-16,-18 18 0 31,-17 0 0-15,-53 88 0-1,17-35 0-15,19 88 0 31,-19-35 0-15,71 18 0 0,-18-1 0-1,36-35 0 17,53 0 0-32,-19-70 0 15,37-36 0 1,16-35 0-1,1-35 0 17,-35 18 0-17,-36-18 0-15,18-71 0 32,-35 88 0-17,-36-70 0 1,18 88 0-16,-70-35 0 62,-1 17 0-62,0 54 0 0,18 17 0 16,18 70 0 0,-18-34 0-1,36 34 0 1,17-35 0-16</inkml:trace>
  <inkml:trace contextRef="#ctx0" brushRef="#br0" timeOffset="111451.2895">32702 15028 320 0,'0'0'0'0,"0"0"0"32,0 0 0-32,-17-17 0 46,17 17 0-46,-71-18 0 0,18 36 0 32,0-1 0-32,1 89 0 15,-1-53 0 1,17 71 0 15,19-36 0-15,34 18 0-1,19-54 0 17,34 19 0-32,54-36 0 31,-36-35 0-15,18 0 0-1,-18-88 0-15,-35-18 0 47,0 36 0-47,-18-18 0 0,-35-1 0 16,-18 1 0 15,-17 35 0-15,0 18 0-1,17 17 0 1,1 18 0-1</inkml:trace>
  <inkml:trace contextRef="#ctx0" brushRef="#br0" timeOffset="111974.2014">33038 15452 320 0,'0'0'0'0,"0"0"0"16,0 0 0-1,0-18 0 1,35 18 0 15,-17 0 0-15,17 0 0-16,18 0 0 15,0 18 0 17,17-1 0-32,18-17 0 31,-70 0 0-31,17 36 0 31,-17-36 0-15,-18 17 0-16</inkml:trace>
  <inkml:trace contextRef="#ctx0" brushRef="#br0" timeOffset="112312.7046">33179 15028 320 0,'0'0'0'0,"0"0"0"0,0 0 0 0,35-17 0 31,-35 17 0-31,18 0 0 31,52 0 0-15,-35 0 0 0,36 17 0 15,-53-17 0-15,52 53 0-16,-34 0 0 31,-36-53 0-31</inkml:trace>
  <inkml:trace contextRef="#ctx0" brushRef="#br0" timeOffset="112980.199">28028 16298 320 0,'0'0'0'0,"0"0"0"0,18 0 0 16,-18 0 0-1,88 0 0 16,-17 0 0-31,-19 18 0 16,19-18 0 15,53 53 0 1,-89-53 0-17,53 0 0-15,-35 0 0 16,-53 18 0-1,0-36 0 1,0 18 0-16</inkml:trace>
  <inkml:trace contextRef="#ctx0" brushRef="#br0" timeOffset="113343.0981">28099 16087 320 0,'0'0'0'0,"0"0"0"32,0 0 0-17,0 0 0 48,0 0 0-63,0 0 0 15,0 0 0-15,53 17 0 16,0 19 0 0,-1 16 0-1,54-52 0 1,-88 18 0 15,70 17 0-31,-17-35 0 31,-36 0 0-31</inkml:trace>
  <inkml:trace contextRef="#ctx0" brushRef="#br0" timeOffset="114350.7002">29263 16316 320 0,'0'0'0'0,"0"0"0"47,35-18 0-47,-17-35 0 16,35 0 0-1,-36-35 0 1,-17 71 0-1,0-36 0 1,0 17 0 0,-17 19 0 15,-36-1 0-31,18 1 0 16,-36 52 0-1,-35 18 0 16,89 0 0-15,-1 0 0-16,18 52 0 31,0-52 0-31,35 53 0 32,18-18 0-17,18 36 0-15,-36-18 0 31,18-18 0-15,-36-53 0 15,19 18 0-31,-19-35 0 32,-34-1 0-32,-36 36 0 31,-35-106 0-31,17 18 0 47,-17-36 0-47,17 54 0 0,-35-107 0 31,54 54 0-31,-1-36 0 31,35 53 0-15,18-35 0-1,0 88 0 1,18-71 0 0,-18 54 0-1,53 17 0 1,-1 0 0 0,37 0 0 15,-1 0 0-31,-53 0 0 31,36 0 0-31</inkml:trace>
  <inkml:trace contextRef="#ctx0" brushRef="#br0" timeOffset="115110.9179">29757 16140 320 0,'0'0'0'0,"0"0"0"32,0-36 0-17,0 36 0 1,0-17 0-1,-18 17 0 1,-17 0 0 15,17-18 0-15,-52 36 0 15,52-18 0-31,-53 105 0 63,54-87 0-63,17 70 0 0,-35 18 0 0,35-18 0 47,35 36 0-47,-18-54 0 0,54-17 0 31,-36 18 0-16,54-71 0-15,-54-35 0 32,53-18 0-17,-17-36 0 1,-36 37 0-16,18-72 0 31,-18 54 0-15,-35-36 0-1,0 70 0 1,-35-17 0 0,-1 18 0-1,19 18 0 17,-71-19 0-32,70 36 0 78,0 0 0-78,1 36 0 0,17-19 0 0</inkml:trace>
  <inkml:trace contextRef="#ctx0" brushRef="#br0" timeOffset="115809.9448">30286 16210 320 0,'0'0'0'0,"0"0"0"0,0 0 0 31,0 0 0-31,0-18 0 15,-18 18 0 17,-17 0 0-32,-36 0 0 47,36 18 0-47,-35 53 0 15,70-36 0-15,-18 106 0 31,18-70 0-15,0 70 0 0,18-71 0-1,-1 1 0 32,54-36 0-47,17 36 0 0,-35-71 0 16,-18-18 0 15,18-53 0-31,0 19 0 31,0-54 0-15,-53 18 0 0,18-36 0-16,-18 54 0 31,0-36 0-16,-18 17 0 1,18 89 0 0,-35-105 0-1,-36 87 0 1,36 0 0 0,-18 18 0-1,53 0 0 1</inkml:trace>
  <inkml:trace contextRef="#ctx0" brushRef="#br0" timeOffset="120850.5192">17216 11289 320 0,'0'0'0'0,"0"0"0"16,0 0 0 0,0 0 0-1,0 0 0 1,0 0 0-1,0 0 0 1,35 35 0 0,-35 36 0-1,0-18 0 1,0 105 0 15,0-69 0-15,0 69 0 15,-35-52 0-31,35 18 0 16,-18 52 0-1,18-70 0 1,0 17 0 15,0-105 0-31,0 53 0 16,0-54 0 15,53-34 0-31</inkml:trace>
  <inkml:trace contextRef="#ctx0" brushRef="#br0" timeOffset="121599.3667">17268 11201 320 0,'0'0'0'0,"0"0"0"31,0 0 0-31,0 0 0 31,0-18 0-15,-17 18 0-16,17 0 0 31,0 35 0-15,0 54 0-16,0-1 0 47,0 53 0-47,17 18 0 15,54-1 0 17,-53 1 0-17,52 53 0-15,-35-106 0 16,18-36 0 15,-35 18 0-15,-18-70 0-16,35 17 0 31,-17-88 0-31,-18-53 0 47,35-17 0-47,-70-71 0 31,35 53 0-31,0 17 0 16,0-52 0-1,0 70 0 1,0 18 0 0,0 53 0-1,35-18 0 16,-17 35 0-15</inkml:trace>
  <inkml:trace contextRef="#ctx0" brushRef="#br0" timeOffset="122233.9599">17974 12277 320 0,'0'0'0'0,"0"0"0"0,18 17 0 47,35-17 0-47,-1 88 0 0,-52 18 0 31,-17 0 0-16,-18-35 0 17,-36 17 0-32,53-35 0 15,-52 17 0 1,52-52 0 0,-17 0 0 30,0-18 0-46,35 17 0 0,88-17 0 32,0 0 0-32,35 36 0 31,-52-19 0-15,70 18 0-16,-53-35 0 15,-70 0 0 32,88 0 0-31,-106 0 0-16</inkml:trace>
  <inkml:trace contextRef="#ctx0" brushRef="#br0" timeOffset="122674.0954">18486 12365 320 0,'0'0'0'0,"0"0"0"15,0 0 0-15,0 0 0 16,0-18 0 0,35 18 0 15,35 18 0-31,-17-1 0 31,35-17 0-31,-35 0 0 31,0 18 0 1,-35 17 0-32,53-35 0 0,-71-35 0 31</inkml:trace>
  <inkml:trace contextRef="#ctx0" brushRef="#br0" timeOffset="122981.918">18627 11959 320 0,'0'0'0'0,"0"0"0"31,-18 88 0 0,0-70 0-31,18 141 0 16,-17-53 0 15,17 52 0 1,-53-52 0-32,53 0 0 15,0-35 0-15,0-54 0 31,53 18 0-15</inkml:trace>
  <inkml:trace contextRef="#ctx0" brushRef="#br0" timeOffset="123541.6145">19121 11448 320 0,'0'0'0'0,"0"0"0"32,0 35 0-17,0 18 0 1,0 35 0 0,-18 88 0-1,18-17 0 1,0 35 0-1,-53-53 0 1,53 53 0 31,0-105 0-47,0-1 0 16,0-71 0-1,0 1 0 1,0-18 0-1,0 0 0-15,53-35 0 47,-53-36 0-31,-53-17 0-16,53 17 0 16</inkml:trace>
  <inkml:trace contextRef="#ctx0" brushRef="#br0" timeOffset="124211.7904">19050 11236 320 0,'0'0'0'0,"0"0"0"0,0 0 0 0,0 53 0 31,53 0 0-31,-53 53 0 16,35 88 0 15,0-71 0-31,36 89 0 47,0-36 0-47,-19 53 0 16,1-123 0-1,0 71 0 1,-35-142 0 0,-18-35 0-1,53 0 0 17,-18-35 0-32,-35-124 0 15,0 35 0 16,0-87 0-15,0 52 0-16,0 0 0 31,53 1 0-31,-35-1 0 32,-18 71 0-32,17 70 0 46,19-35 0-46,-36 53 0 16</inkml:trace>
  <inkml:trace contextRef="#ctx0" brushRef="#br0" timeOffset="124873.358">19897 12136 320 0,'0'0'0'16,"0"0"0"-16,0 0 0 16,88 0 0-1,-71 0 0 1,54 35 0 0,-71 18 0-1,0 0 0 1,-53 35 0-1,18-53 0 32,0 18 0-47,-1-18 0 16,19-35 0 0,17 18 0-1,88 53 0-15,-53-54 0 31,53 54 0-15,-17 17 0 0,-53-35 0 15,-36 53 0-15,0-1 0-1,-35-16 0-15,18-54 0 16,-36 18 0 15,19-35 0-31,16-18 0 31,19-18 0-31</inkml:trace>
  <inkml:trace contextRef="#ctx0" brushRef="#br0" timeOffset="125451.2852">20161 12224 320 0,'0'0'0'0,"0"0"0"16,0 0 0 15,0 0 0-31,0 0 0 16,0 0 0-1,18 0 0 17,17 0 0-17,36 17 0-15,-36-17 0 16,71 36 0 15,-53-36 0 0,0 0 0-15,-53 17 0-16,88-34 0 16,-71 17 0-1,36-53 0 16,-53 53 0-31</inkml:trace>
  <inkml:trace contextRef="#ctx0" brushRef="#br0" timeOffset="125921.1078">20232 11642 320 0,'0'0'0'0,"0"0"0"47,-18 0 0-47,18 0 0 16,0 0 0-16,0 0 0 31,0 0 0-15,18 0 0-1,17 53 0 1,18-53 0 0,0 0 0-1,0 0 0 1,-53 17 0 15,17-17 0-15,19 0 0-1,-1 18 0 1,-17-1 0-16,52-17 0 16</inkml:trace>
  <inkml:trace contextRef="#ctx0" brushRef="#br0" timeOffset="126677.1841">20796 11518 320 0,'0'0'0'16,"0"-35"0"-1,0 0 0 1,18 17 0-16,0 18 0 31,52 0 0-15,-52 18 0-1,17 52 0 1,-88-35 0 0,0 107 0 15,18-107 0-31,-36 53 0 47,71-70 0-32,-17-1 0-15,34 36 0 0,1-35 0 32,123 17 0-17,-88-17 0 1,53 52 0-1,-36-52 0-15,-34 53 0 47,-36 17 0-47,-36-18 0 16,-52 18 0 15,18 18 0-31,17-88 0 16,-18 53 0-1,54-54 0 17,-1-17 0-17,0 0 0 1,18 0 0 0,53-17 0-1,0-54 0-15</inkml:trace>
  <inkml:trace contextRef="#ctx0" brushRef="#br0" timeOffset="127362.3503">21290 11430 320 0,'0'0'0'0,"0"0"0"31,0 0 0-31,35-35 0 15,18 35 0 1,18 35 0 0,-36-17 0 15,53 87 0-31,-70-16 0 16,-18 34 0-1,0-52 0 1,-18 17 0-1,-70 0 0 17,35-35 0-17,-17 18 0-15,-1-54 0 32,71 1 0-32,-18-18 0 46,1 0 0-46,-1 0 0 16,18 0 0 0,0 0 0-1,0 0 0 1,18-18 0 0,-1 18 0-1,1 0 0 16,-18-17 0-31,35 17 0 32,-17-53 0-32</inkml:trace>
  <inkml:trace contextRef="#ctx0" brushRef="#br0" timeOffset="127982.6503">21361 12171 320 0,'0'0'0'0,"0"0"0"15,35 0 0 16,18-18 0 1,0 36 0-32,17-18 0 15,-52 53 0 17,0-36 0-17,35 19 0 16,-53 34 0-31,-71-35 0 0,18 18 0 32,0 0 0-17,-35-35 0 1,70-18 0-16,-17 35 0 16,17 1 0 15,-17-36 0-16,35-36 0 1,0-17 0 0,35 53 0-16</inkml:trace>
  <inkml:trace contextRef="#ctx0" brushRef="#br0" timeOffset="128655.3769">21855 11606 320 0,'0'0'0'0,"0"0"0"32,0 0 0-32,0-70 0 31,35 70 0-15,0 70 0-16,53-34 0 15,-70 34 0 16,53 18 0-15,-71-35 0 0,0 71 0-16,-71-36 0 47,18 0 0-47,-53 36 0 15,53-54 0 1,18-52 0-1,0-1 0 1,-18 36 0 0,53-53 0-1,53 18 0 1,53-18 0 0,-36 0 0-1,71 0 0 1,-70 0 0 15,17 0 0-31,-17-18 0 16,-36-35 0 15</inkml:trace>
  <inkml:trace contextRef="#ctx0" brushRef="#br0" timeOffset="129216.0427">22437 11765 320 0,'0'0'0'0,"0"0"0"31,0-35 0-15,-18 0 0-1,-17 35 0 1,-1 0 0-1,1 0 0 17,-53 35 0-32,70 35 0 31,1 54 0-15,-36-1 0-16,106 1 0 31,-36-54 0 0,54-17 0-15,-1 18 0-16,-70-54 0 15,106-17 0 17,-18-35 0-32,-35-53 0 46,-17 0 0-46,-19-36 0 16,-17 36 0-16,0 53 0 31,0-36 0-15,0 71 0 0,-17-17 0-16,17-1 0 46,-36 18 0-46</inkml:trace>
  <inkml:trace contextRef="#ctx0" brushRef="#br0" timeOffset="129675.8319">22842 11853 320 0,'0'0'0'0,"0"0"0"0,0 0 0 16,0 0 0 0,0 0 0 15,0 0 0-31,18 18 0 31,35 35 0-15,17-18 0-16,19-35 0 31,-36 18 0-15,-18-18 0-1,-35 0 0-15</inkml:trace>
  <inkml:trace contextRef="#ctx0" brushRef="#br0" timeOffset="131085.0995">23372 12171 320 0,'0'0'0'0,"0"0"0"16,17 0 0 15,54-35 0-31,-36-36 0 16,18 18 0 15,-53 0 0-31,18-35 0 31,-36 70 0-15,-35-70 0 0,18 88 0-1,-18-18 0 1,35 1 0 15,1 17 0-31,-19 17 0 16,-17 1 0 31,53 35 0-47,0 0 0 0,53 35 0 31,-53 18 0-15,18-35 0-1,17 17 0 1,-17-35 0-1,-18 0 0 1,0-1 0 0,0-34 0-1,0 35 0 1,-53-18 0 15,-18-35 0-31,54 0 0 16,-72 0 0-1,72-35 0 17,-54 17 0-17,54-17 0-15,17 0 0 32,0 0 0-17,17-18 0 1,71 0 0-1,-17 53 0 1,17-53 0 0,-17 35 0 15,17 1 0-31,18 17 0 16,-89-53 0-1,54 35 0 1,-53 18 0-1,-18 0 0 1,17-18 0 15,-17 18 0-15,-17-70 0-16,-1 52 0 31,-17 18 0-31,-18 0 0 31,18 18 0-15,-18 52 0 0,35 36 0 15,18-35 0-31,53-1 0 16,0 1 0-1,-53-54 0 1,88 36 0-1,-53-88 0 1,53 0 0 15,-17-36 0-15,-18-52 0 0,-53 88 0-1,0-54 0 1,-35 1 0 15,17 88 0-31,0-53 0 16,-35 53 0-1,18 18 0 1,-18 17 0 0,53 18 0 15</inkml:trace>
  <inkml:trace contextRef="#ctx0" brushRef="#br0" timeOffset="131605.5467">24130 12012 320 0,'0'0'0'0,"0"0"0"31,0-35 0-15,0 17 0-16,-88 18 0 31,70 0 0-15,-70 53 0 0,70 0 0-1,-17 53 0 1,53-18 0-1,17 0 0 1,18-53 0 0,0-17 0 15,0 17 0-31,-18-70 0 47,71 0 0-47,-89-36 0 31,36-52 0-31,-53 35 0 16,-53-36 0-1,53 124 0 1,-17 0 0 0,17-35 0 15,-18 35 0-31,18 35 0 15</inkml:trace>
  <inkml:trace contextRef="#ctx0" brushRef="#br0" timeOffset="131976.3041">24218 12224 320 0,'0'0'0'0,"0"0"0"62,0 0 0-62,0 0 0 0,18 0 0 16,52 0 0-16,19 0 0 15,-54 17 0 1,71 1 0 15,-89-18 0-15,36 0 0 31,-53-18 0-47,0 1 0 0</inkml:trace>
  <inkml:trace contextRef="#ctx0" brushRef="#br0" timeOffset="132242.1685">24306 11924 320 0,'0'0'0'0,"0"0"0"15,0 0 0 17,0 0 0-32,0 0 0 15,89 35 0 1,-54-35 0 15,71 53 0-15,-71-18 0-1,0 1 0 1,-88 17 0 0</inkml:trace>
  <inkml:trace contextRef="#ctx0" brushRef="#br0" timeOffset="132827.1074">20479 13652 320 0,'0'0'0'0,"0"0"0"16,53 0 0 15,17-17 0-31,36 17 0 15,-53 0 0 1,35-35 0 0,18 35 0-1,-88-36 0 1,52 19 0 0,-52-19 0-1,-36-34 0 16,18 52 0-31</inkml:trace>
  <inkml:trace contextRef="#ctx0" brushRef="#br0" timeOffset="133163.2234">20391 13282 320 0,'0'0'0'0,"0"0"0"0,0 0 0 32,0 0 0-17,35 0 0 1,-35 0 0 0,106 0 0-1,-18 18 0 16,18 17 0-31,-71-17 0 32,53 35 0-17,18-53 0-15,-53 17 0 16</inkml:trace>
  <inkml:trace contextRef="#ctx0" brushRef="#br0" timeOffset="133873.8151">21361 13141 320 0,'0'0'0'0,"0"0"0"31,17-18 0-16,36 18 0-15,0 0 0 32,35 71 0-32,-70-36 0 15,0 53 0 1,35 18 0 0,-53-18 0-1,-71 36 0 1,18-89 0 15,-53 53 0-31,36-35 0 31,-1-17 0-15,-52-1 0 0,123-35 0-1,-18 0 0-15,0 0 0 31,36 0 0-15,53 0 0 0,-1 0 0-1,18 0 0 1,18 0 0 15,0 35 0-31,-35-35 0 16,17 0 0-1,-35-35 0 1,-36 17 0 0</inkml:trace>
  <inkml:trace contextRef="#ctx0" brushRef="#br0" timeOffset="134785.1675">22119 13194 320 0,'0'0'0'0,"0"0"0"16,0 0 0 31,0 0 0-47,0 0 0 16,-17 0 0-1,17 0 0 32,0 0 0-47,0 0 0 16,0 0 0-16,0 0 0 15,-36 0 0 1,36 0 0 0,0 0 0-1,-53 0 0 1,53 0 0-1,-53 18 0 1,0 52 0 15,53 1 0-15,-17 17 0 0,17-18 0-16,17 19 0 31,-17-54 0-16,0-18 0 1,0-17 0 0,18 0 0-1,70 0 0 17,-88 0 0-32,89 0 0 31,-72 0 0-16,54 71 0-15,-54-36 0 32,-17 54 0-32,0-1 0 31,-17-53 0-31,-54 36 0 16,54-36 0 15,-19-35 0-16,-17 0 0 1,-53-35 0 15,89-36 0-31,17 36 0 16,0-36 0 0</inkml:trace>
  <inkml:trace contextRef="#ctx0" brushRef="#br0" timeOffset="135396.6026">21978 13441 320 0,'0'0'0'0,"0"0"0"31,0 0 0-31,0 0 0 32,-18 0 0-1,18 0 0-15,-35 0 0-16,35-18 0 46,0 18 0-46,-18-17 0 32,18-1 0-32,0-53 0 0,0 54 0 47,0-54 0-47,0 71 0 0,0-35 0 31,18-36 0-16,17 54 0 1,-35 17 0 0,18-36 0-1,17 36 0 1,-17 36 0 0,53-36 0-1,-71 17 0 16,17-17 0-31,1 18 0 32,35 35 0-32,-53-53 0 31</inkml:trace>
  <inkml:trace contextRef="#ctx0" brushRef="#br0" timeOffset="136047.979">22384 13229 320 0,'0'0'0'0,"0"0"0"0,0 0 0 31,17 0 0-15,1 0 0-16,0 0 0 47,-1 53 0-47,71 0 0 15,-70 35 0 17,53-17 0-32,-71-18 0 31,0 35 0-31,0-71 0 16,-89 89 0-1,54-53 0 16,-35-35 0-15,17 17 0-16,17-17 0 31,36-18 0-15,0 0 0-16,71 0 0 31,-36 35 0-15,106-17 0-1,-70-1 0 17,70 1 0-32,-106 0 0 15,54-18 0 1,-54-18 0 0,18-17 0-1</inkml:trace>
  <inkml:trace contextRef="#ctx0" brushRef="#br0" timeOffset="136632.4974">23125 13335 320 0,'0'0'0'0,"0"0"0"31,0 0 0-15,-36 0 0-16,19-18 0 31,-19 18 0-15,-34 18 0 0,52 0 0-1,-52 70 0 1,70 18 0-1,0-1 0 17,0-16 0-32,53-19 0 31,-18 1 0-31,-18-18 0 31,72-18 0-15,-72-35 0-1,71-18 0 1,-70-52 0 0,35 17 0 15,-35-53 0-31,-18 18 0 16,0-36 0-1,-18 71 0 16,18 36 0-31,-53-1 0 16,35-17 0 15,1 0 0-31</inkml:trace>
  <inkml:trace contextRef="#ctx0" brushRef="#br0" timeOffset="162120.0697">27834 17357 320 0,'0'0'0'0,"0"0"0"16,0 0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30:46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28663 13547 320 0,'0'0'0'0,"0"0"0"15,0 0 0 1,0 0 0-1,0 0 0-15</inkml:trace>
  <inkml:trace contextRef="#ctx0" brushRef="#br0" timeOffset="12110.0493">10672 794 320 0,'0'0'0'0,"0"0"0"0,-36-36 0 15,-17 19 0 1,18-1 0-1,-53 1 0 17,0 17 0-17,-18 0 0 1,0 17 0 0,-35 1 0-1,53 35 0-15,-106 0 0 31,105 0 0 1,19-1 0-32,-89 37 0 15,71-19 0 1,-36 1 0 0,72 17 0-1,-54 71 0 1,35-89 0-1,-17 71 0 17,0-35 0-32,70 0 0 31,-35 53 0-15,0-53 0-1,36 52 0-15,-1-52 0 31,18 35 0-15,-18-17 0 0,36-36 0-1,0 53 0 1,-1-53 0 0,36 36 0 15,0-36 0-31,0 35 0 31,0-52 0-31,53 17 0 31,-36-53 0-31,19 18 0 32,34 0 0-17,-70-35 0 1,106 35 0-1,-71-53 0 1,53 18 0 0,-53-18 0-1,36-18 0 32,-18 18 0-47,-18-53 0 0,53 18 0 31,-35-36 0-31,-1 18 0 32,1-17 0-1,18-19 0-31,-36 37 0 0,18-19 0 47,-18-52 0-47,-53 34 0 15,53-34 0 1,1 35 0 15,-19-53 0-31,-17 52 0 16,18-87 0 31,-36 105 0-47,-17-34 0 0,52-54 0 47,-52 53 0-47,52-17 0 0,-70 17 0 31,0-18 0-15,0 36 0-1,0 0 0 16,-70-53 0-31,70 53 0 16,-53-18 0 0,0 17 0-1,-35-16 0 1,35 52 0 0,-35-18 0-1,-1 1 0 1,1 52 0-1,-35-35 0 17,17 53 0-32,-53-53 0 47,18 53 0-47,18 53 0 15,-18-35 0 1</inkml:trace>
  <inkml:trace contextRef="#ctx0" brushRef="#br0" timeOffset="14261.3204">13123 794 320 0,'0'0'0'0,"0"0"0"16,-17-36 0-1,-54 19 0 17,53-1 0-17,-34-17 0 1,-1 0 0 0,0 35 0-1,-35-18 0 16,17 18 0-31,-52 0 0 32,34 0 0-17,-17 18 0-15,18-18 0 47,-53 53 0-47,35-18 0 0,-35 18 0 47,35 0 0-47,18-36 0 31,-71 71 0-15,89-17 0-16,-89 17 0 16,71-52 0 15,17 52 0-16,-17-35 0-15,18 35 0 32,-36 18 0-17,71-36 0-15,-36 36 0 63,53-53 0-48,-52 88 0-15,70-88 0 0,-18 70 0 32,1-34 0-32,17 16 0 31,0 1 0-15,17 0 0-16,1 18 0 31,17-36 0-31,18 35 0 31,0-35 0-31,0 18 0 31,35-17 0-31,0-72 0 32,0 71 0-17,-17-17 0-15,70-18 0 31,-88-36 0-15,123 36 0 0,-87-17 0 15,-19-36 0-31,71 0 0 16,-35 0 0 15,35-18 0-31,-35 0 0 15,17-35 0 17,-17 18 0-32,18-53 0 31,17 53 0 0,-71-36 0-31,36-35 0 16,-18 71 0-1,36-71 0 1,-36 36 0 0,18-54 0-1,-18 36 0 17,0-18 0-32,-52 18 0 31,52 35 0-16,-53-70 0-15,18 34 0 32,35-69 0-32,-88 87 0 31,18-70 0-15,-18 70 0-1,-18-87 0-15,18 69 0 31,-53 19 0 1,-35-71 0-32,53 70 0 15,-106-17 0 1,53 17 0 0,-106-34 0-1,52 105 0 1,-105-53 0 15</inkml:trace>
  <inkml:trace contextRef="#ctx0" brushRef="#br0" timeOffset="15682.6698">8996 2275 320 0,'0'0'0'0,"0"0"0"0,0-35 0 31,70-18 0-15,-34-17 0 0,34-36 0-1,-35 53 0 63,36-53 0-78,-36 53 0 0,18-53 0 0,-53 71 0 16,36-36 0 0,-36-17 0-1,0 71 0-15,0 17 0 47,0-18 0-47,0 18 0 31,0 18 0-31,0 87 0 16,-36-52 0 15,1 18 0-31,17 35 0 16,18-18 0-1,0 35 0 32,-35-34 0-31,17 34 0 0,18-123 0-16,0 71 0 15,0-54 0 1,0-17 0-16,0 18 0 31,0-36 0-15,18-17 0-1,17-18 0 1,-35-17 0 0,0-1 0 15,53-17 0-31,-17-18 0 31,-19 53 0-31,1-53 0 31,35 36 0-31,-18-36 0 32,18 18 0-17,-35 70 0 1,-1-53 0-1,18 54 0 1,-35-71 0 0,36 70 0-1,-36 18 0-15</inkml:trace>
  <inkml:trace contextRef="#ctx0" brushRef="#br0" timeOffset="16417.3697">9631 1905 320 0,'0'0'0'0,"0"0"0"16,0 0 0-1,0 0 0 17,-18 0 0-17,18 18 0-15,-17 52 0 16,17-52 0-1,-18 52 0 32,18-34 0-47,-53 34 0 0,53-17 0 32,0-18 0-17,0-17 0 16,-18 0 0-15,18-1 0 0,0 1 0-16,0 17 0 15</inkml:trace>
  <inkml:trace contextRef="#ctx0" brushRef="#br0" timeOffset="17928.0311">10707 2099 320 0,'0'0'0'0,"0"0"0"15,35 0 0 1,-35 0 0 0,-35-18 0-1,35 18 0 1,53-70 0 0,-36 52 0-1,1-52 0 1,35-1 0-1,0 18 0 1,-53-35 0 15,0 70 0 1,17-88 0-32,19 89 0 0,-36-1 0 31,0 18 0-16,35-53 0 1,-35 36 0 0,0 17 0-1,0 0 0 17,0 17 0-32,-35 71 0 31,-1-17 0-31,36-18 0 47,-17 35 0-47,17 18 0 0,0-18 0 31,0-53 0-15,0 54 0-1,0-89 0 1,-35 53 0-1,35-36 0 1,0 1 0 0,0-1 0-1,0-17 0 1,0 0 0 0,0-17 0-1,35-71 0 1,-18 70 0 31,54-70 0-47,-53 70 0 0,-18-17 0 31,70-18 0-15,-52-35 0-1,-1 53 0 1,-17 17 0-1,53-35 0 1,-35 35 0 15,17-17 0-31,-17 17 0 16</inkml:trace>
  <inkml:trace contextRef="#ctx0" brushRef="#br0" timeOffset="18713.5164">11201 1993 320 0,'0'0'0'0,"0"0"0"0,0 0 0 0,0 0 0 31,0 0 0-31,17-35 0 47,1 35 0-47,-18 0 0 16,35 0 0-1,-17 35 0 16,-18-17 0-31,-18-1 0 16,-17 36 0 0,35-17 0-1,-53 17 0 17,-18-18 0-17,71-18 0-15,-35 1 0 16,-18-18 0 15,36 0 0-31,17 35 0 31,-18-35 0-15,18 0 0 0,0 0 0-1,18 0 0 16,-1 0 0-31,54-35 0 16,-54 35 0 15,36 0 0-15,-17 0 0-16,-19 0 0 16,1 0 0-1</inkml:trace>
  <inkml:trace contextRef="#ctx0" brushRef="#br0" timeOffset="20219.0201">11747 2434 320 0,'0'0'0'0,"0"0"0"16,0 0 0-1,18-53 0 1,17 0 0 15,-17 18 0-15,17-36 0-1,36 19 0 1,-36-19 0 0,53-17 0-1,-70 70 0 16,53-70 0-31,-71-18 0 47,35 18 0-47,18 17 0 16,-53-17 0-16,17 18 0 31,-17 52 0 0,0 18 0-15,0-35 0-16,0-18 0 16,0 53 0 15,0 17 0-31,-17 54 0 31,17-36 0-31,0 53 0 31,0-35 0-31,-53 71 0 32,53-71 0-32,0 88 0 31,0-18 0-31,-18-17 0 31,18-53 0 0,0 35 0-15,0-70 0-16,-17 17 0 16,17-35 0-1,0 18 0 1,17-36 0 0,1-17 0 15,35-36 0 0,0 18 0-31,0-52 0 0,-18 69 0 31,-18-34 0-15,54-36 0-16,-36 53 0 31,18-35 0-15,-17 35 0-1,-1-18 0 1,18 18 0 0,-36 36 0-1,1-1 0 1,-18 18 0 0</inkml:trace>
  <inkml:trace contextRef="#ctx0" brushRef="#br0" timeOffset="21177.5106">12594 2187 320 0,'0'0'0'0,"0"0"0"0,0-17 0 32,18 17 0-32,52-71 0 31,-52 53 0-31,35 18 0 31,-18-53 0 0,0 53 0-31,-35 0 0 32,36 0 0-32,-1 71 0 15,-35-53 0 1,0 35 0 15,0-18 0-31,-35 0 0 31,-1 0 0-31,36-17 0 32,-17-18 0-1,-1 18 0-31,1-18 0 0,-1 0 0 31,18 0 0 0,0-36 0-15,18 1 0-16,-1 35 0 16,1 0 0-1,-1 0 0 17,19 0 0-32,-19 35 0 15,1-17 0 16,0 17 0-15,-18-17 0-16,0 17 0 31,0 18 0-31,-36-53 0 32,-17 18 0-17,53 17 0 16,-70 0 0-31,70-35 0 16,-53 0 0 0,18 0 0-1,35 0 0-15</inkml:trace>
  <inkml:trace contextRef="#ctx0" brushRef="#br0" timeOffset="26809.9036">8661 494 320 0,'0'0'0'0,"0"0"0"16,17 18 0-1,-17-1 0 1,53 71 0 0,-53-17 0-1,0-1 0 1,0 72 0-1,-35-90 0 1,35 54 0 15,0-53 0-15</inkml:trace>
  <inkml:trace contextRef="#ctx0" brushRef="#br0" timeOffset="27480.4951">8520 370 320 0,'0'0'0'0,"-53"36"0"15,17-19 0 1,-34 72 0-1,52-19 0 1,-17 1 0 15,35-18 0-31,35 35 0 16,-17-71 0 0,52 19 0 15,19-72 0-31,-19-34 0 15,71 17 0 17,-88-18 0-17,53-17 0 1,-88 53 0 0,35-18 0-1,-53 18 0 1,-53-1 0-1,17-17 0 1,-52 71 0 15,-53 17 0-31,70 1 0 16,-34-19 0 0,87 54 0-1,0 17 0 1</inkml:trace>
  <inkml:trace contextRef="#ctx0" brushRef="#br0" timeOffset="28530.9538">14076 265 320 0,'0'0'0'0,"0"0"0"32,0-36 0-32,0 19 0 31,88 17 0-31,-53 0 0 16,106 0 0 15,-88 53 0 0,18-1 0-31,-53 37 0 16,-18-1 0-1,-18 0 0 1,-53-17 0 0,18 17 0-1,-17 18 0 1,-18-53 0-1,35-1 0 17,0-52 0-32</inkml:trace>
  <inkml:trace contextRef="#ctx0" brushRef="#br0" timeOffset="28823.1047">14041 529 320 0,'0'0'0'0,"0"0"0"0,35-17 0 0,53-1 0 15,0 18 0 17,0 18 0-17,-17-1 0-15,0-17 0 32,-54 53 0-32</inkml:trace>
  <inkml:trace contextRef="#ctx0" brushRef="#br0" timeOffset="39052.186">15981 9948 320 0,'0'0'0'0,"0"0"0"31,0-17 0-16,17-19 0 1,54-52 0 15,-36 18 0-31,53-36 0 16,-88 0 0 15,89 0 0-15,-72-35 0-1,54 35 0 1,-36-70 0 0,-35 52 0-1,53-52 0 1,-53 70 0 0,0-17 0 15,18 87 0-31,-18-17 0 15,-18 18 0 1,18 35 0 0,0 0 0 15,0 18 0-15,0 88 0-1,0-18 0-15,0 18 0 31,18 70 0-15,-18-35 0 0,0 88 0-1,0-70 0 1,0 53 0 0,17-106 0 15,-17-53 0-31,18 17 0 15,0-35 0 17,52-123 0-32,-52 53 0 15,35-106 0 17,0 53 0-1,-36-89 0-31,19 54 0 15,16-71 0 32,19 70 0-47,-53 1 0 0,52-36 0 16,-52 89 0 15,35-19 0-15,-53 19 0-16,53 52 0 31,-18 18 0-31,-35 0 0 31,53 0 0-15</inkml:trace>
  <inkml:trace contextRef="#ctx0" brushRef="#br0" timeOffset="39959.1556">17110 9313 320 0,'0'0'0'0,"0"0"0"0,17 0 0 32,1-53 0-32,-18 53 0 15,71 0 0 1,-36 0 0-1,-35 0 0 1,53 18 0 0,-18 35 0 15,-70 53 0-15,-18-18 0-16,0 35 0 31,0-52 0-16,18-36 0 1,-18 18 0 0,35-18 0-1,18-35 0 17,-17 0 0-32,34 0 0 15,1 0 0 16,17 0 0-31,18 0 0 16,0-35 0 0,0 18 0-1,-36 17 0 1,54 17 0 15,17 18 0-15,-53-35 0-1,-35 0 0 1,53 53 0 0,0-17 0-1,-35-36 0 1,-18 0 0 0</inkml:trace>
  <inkml:trace contextRef="#ctx0" brushRef="#br0" timeOffset="40407.1785">17727 8872 320 0,'0'0'0'16,"0"0"0"-16,0 0 0 31,53 0 0-15,35-35 0 0,-70 0 0-1,52 35 0 16,-34-18 0-31,17 18 0 16,-36 0 0 0</inkml:trace>
  <inkml:trace contextRef="#ctx0" brushRef="#br0" timeOffset="40769.6989">17780 9119 320 0,'0'0'0'0,"0"0"0"16,0 0 0 0,18 0 0-1,17 0 0 1,18 0 0 0,17 0 0 15,-34 0 0-31,17 0 0 15</inkml:trace>
  <inkml:trace contextRef="#ctx0" brushRef="#br0" timeOffset="42698.6556">18591 8361 320 0,'0'0'0'0,"0"0"0"32,0 0 0-32,0 17 0 15,0 54 0 16,0 0 0-15,0 52 0 0,0-35 0 15,-17 53 0-15,-36-52 0-16,18 16 0 15,35-87 0 32,-53 17 0-47,35 1 0 0,18-19 0 31,-18-17 0-15,18-17 0 0,0-36 0-1,18 0 0-15,70-18 0 47,-70 54 0-47,52-36 0 31,-17 106 0-31,35-53 0 16,-17 35 0 15,-36 53 0-31,-17 18 0 31,-18-18 0-15,-18 53 0-16,18-53 0 31,-106 36 0-31,89-54 0 16,-54-34 0 15,1 34 0-15,17-35 0 15,18-35 0-31,-36 0 0 16,53 0 0-1,-52-52 0 1,52-1 0 0</inkml:trace>
  <inkml:trace contextRef="#ctx0" brushRef="#br0" timeOffset="43087.5281">18574 8308 320 0,'0'0'0'0,"0"0"0"16,0-35 0 15,17 35 0-31,89-18 0 31,-53 18 0-31,35 18 0 31,18 17 0 16,-35-35 0-47,17 35 0 0</inkml:trace>
  <inkml:trace contextRef="#ctx0" brushRef="#br0" timeOffset="43778.1508">19173 8678 320 0,'0'0'0'0,"0"0"0"32,0 106 0-17,0 18 0-15,0 17 0 16,0 17 0 15,53 54 0-15,-53-35 0-1,36-36 0 1,34-36 0 0,-17-87 0-1,35-18 0 17,-17-18 0-32,-36-70 0 15,36-18 0 1,35-52 0-1,-71 34 0 17,35-87 0-32,-34 105 0 15,-36-71 0 1,0 36 0 15,-36 53 0-15,-34-35 0-1,17 70 0 17,-53 17 0-32,36-17 0 31,-36 53 0-31,17 53 0 16,-16 53 0 15,52 18 0-16,0-1 0-15,0 142 0 32,53-142 0-32</inkml:trace>
  <inkml:trace contextRef="#ctx0" brushRef="#br0" timeOffset="44521.6055">20232 8590 320 0,'0'0'0'0,"0"0"0"16,-18 0 0 0,-35 53 0-1,0 35 0 16,18 18 0-31,-36 53 0 16,71-36 0 0,0 71 0-1,18-105 0 1,53-1 0 0,-1-53 0-1,-17 18 0 1,53-53 0-1,0-53 0 1,-18 18 0 15,-53-53 0-31,53-1 0 16,-17-69 0 0,-36 52 0 15,18-53 0 0,-53 53 0-31,-35-35 0 16,35 53 0 15,-53 0 0-31,-18 52 0 31,36-34 0-31,-88 70 0 16,70 0 0 15,-71 70 0-15,89-34 0-16</inkml:trace>
  <inkml:trace contextRef="#ctx0" brushRef="#br0" timeOffset="52634.1386">21237 9701 320 0,'0'0'0'0,"0"0"0"15,18 0 0 1,-1 36 0-1,-17 34 0 1,-17-17 0 0,-18 106 0 15,-18-71 0-15,35-35 0-1,18-53 0 32</inkml:trace>
  <inkml:trace contextRef="#ctx0" brushRef="#br0" timeOffset="54378.2774">22013 9648 320 0,'0'0'0'0,"0"0"0"31,0 0 0 0,89-70 0-31,-72-18 0 16,54-71 0 0,-36 35 0-1,36-34 0 1,-19 17 0 15,1-18 0-15,-35 35 0-1,0 19 0 1,-1-54 0 0,19 141 0 15,-72-70 0-31,36 88 0 15,-17-35 0 1,17 35 0 0,-18 88 0 15,18-18 0-31,18 19 0 16,-18 87 0 15,0-35 0-31,17 36 0 31,-17-36 0 0,36 70 0-31,-36-122 0 16,17 16 0 15,-17-34 0-31,35-36 0 16,-35-17 0-1,18-53 0 1,53-54 0 0,-54-16 0 15,54-72 0-15,-36 71 0-16,18-35 0 31,-18-53 0-16,1 71 0-15,34-71 0 32,-52 88 0-17,35 18 0 1,-36 70 0 0,19-35 0-1,-36 18 0 1,0 70 0-1,0-17 0-15</inkml:trace>
  <inkml:trace contextRef="#ctx0" brushRef="#br0" timeOffset="54815.5144">23036 9207 320 0,'0'0'0'16,"0"0"0"-16,0 0 0 47,36 53 0-47,-36 18 0 0,0 17 0 47,-36 18 0-47,36-18 0 15,-17 36 0 1,17-19 0-16,0-16 0 16,17-1 0-1,-17-88 0 1</inkml:trace>
  <inkml:trace contextRef="#ctx0" brushRef="#br0" timeOffset="55678.7816">23707 9049 320 0,'0'0'0'0,"0"0"0"16,70 0 0 0,18-53 0-1,-17 53 0 17,70-18 0-17,0 18 0 1,-106 0 0-1,36 0 0 17,0 0 0-32,-54 0 0 0</inkml:trace>
  <inkml:trace contextRef="#ctx0" brushRef="#br0" timeOffset="55994.3761">23989 8731 320 0,'0'0'0'0,"0"18"0"31,0 35 0-15,0 35 0 0,0 88 0 15,0-70 0-31,0 53 0 16,18-53 0 15,-1 35 0-31,-17-123 0 15</inkml:trace>
  <inkml:trace contextRef="#ctx0" brushRef="#br0" timeOffset="56856.6308">24553 9331 320 0,'0'0'0'0,"0"0"0"16,53-71 0-16,0 1 0 31,35-18 0-31,1-53 0 31,-54 52 0-31,53-105 0 31,-53 71 0-15,53-54 0 0,-35 72 0-1,-35 52 0 1,17-18 0 15,-35 54 0-31,0-1 0 31,0 36 0-31,-53 70 0 16,18 0 0 0,17 71 0 15,1-36 0-16,-1 18 0 1,18 89 0 0,0-89 0-1,-17 70 0 1,17-105 0 0,0 53 0-1,0-159 0 16,17 35 0-31,1-52 0 16,-1-54 0 0,36-35 0 15,0 0 0-15,-53-52 0-16,53 52 0 15,0-71 0 32,18 54 0-47,-54 17 0 0,54-17 0 31,-36 34 0 1,0 1 0-32,-35 88 0 15,0 0 0 1</inkml:trace>
  <inkml:trace contextRef="#ctx0" brushRef="#br0" timeOffset="57572.4793">25523 9331 320 0,'0'0'0'0,"0"0"0"16,53-18 0 0,-17 18 0 15,34-35 0-31,-35 17 0 16,54 36 0 15,-89 17 0-31,17 54 0 31,-34-1 0-15,-54 0 0-16,18-18 0 31,-17 19 0-15,34-36 0-1,19-1 0 1,-19-52 0-1,36 53 0 1,0-53 0 0,71 0 0 15,-53 0 0-15,87-53 0-16,-16 53 0 31,-1 0 0-16,0 0 0-15,-53 0 0 16,1 0 0 31,17 0 0-31,-36 18 0-16</inkml:trace>
  <inkml:trace contextRef="#ctx0" brushRef="#br0" timeOffset="58169.8477">26017 8996 320 0,'0'0'0'0,"0"0"0"16,0 0 0-1,18 0 0-15,0 0 0 32,52 0 0-17,18 0 0 1,-52 0 0 15,52 0 0-31,-71 0 0 16,-17 0 0-16</inkml:trace>
  <inkml:trace contextRef="#ctx0" brushRef="#br0" timeOffset="58487.7417">25982 9313 320 0,'0'0'0'0,"0"0"0"16,0 0 0-1,0 0 0 1,53 0 0 0,18 18 0-1,-36 17 0 1,71-35 0 0,-18 0 0-1,-71 0 0 1</inkml:trace>
  <inkml:trace contextRef="#ctx0" brushRef="#br0" timeOffset="60387.0572">26723 8802 320 0,'0'0'0'0,"18"0"0"16,-18-18 0-1,35-35 0 1,-35 53 0 0,17-53 0-1,54 53 0 17,-36-17 0-17,18 34 0 1,35 54 0-1,-88-36 0 17,18 53 0-32,-36 36 0 15,-35-36 0 1,18 35 0 0,-35-17 0 15,-36-17 0-31,53-54 0 15,0 18 0 1,18-18 0 15,17-35 0-31,-35-18 0 47,53 1 0-47,18-54 0 16,-18 18 0-1,53 0 0 1,-18 53 0 15,-17-35 0-31,70 35 0 16,-71 35 0 0,54 54 0 15,-53-72 0-16,-18 89 0-15,17-35 0 32,36-19 0-17,-35-52 0 1,-1 36 0-16,89-72 0 16,-53 19 0 15,18-89 0-16,17 71 0 1</inkml:trace>
  <inkml:trace contextRef="#ctx0" brushRef="#br0" timeOffset="61094.8217">27481 8961 320 0,'0'0'0'0,"0"35"0"31,0 18 0-15,-53 17 0-1,36 71 0 1,17-35 0 0,0 35 0-1,17-123 0 1,54 88 0 15,0-106 0-31,-36-18 0 47,53-70 0-47,-35 53 0 0,35-124 0 31,0 53 0-15,-52-35 0-16,17 53 0 31,-36-36 0 0,-34 36 0-31,17 35 0 16,-89-17 0 0,19 34 0 31,-1 1 0-47,1 35 0 15,-54 71 0 1,36-36 0-1,-18 106 0-15,18-17 0 32,53-36 0-17,17 35 0 1,36-70 0 0,-18-53 0-16</inkml:trace>
  <inkml:trace contextRef="#ctx0" brushRef="#br0" timeOffset="61748.8881">28134 8784 320 0,'0'0'0'0,"0"0"0"16,0 18 0-16,-18 52 0 31,1-34 0-15,-36 105 0 0,53-71 0-1,0 124 0 1,0-105 0-1,53-54 0 1,0 35 0 0,17-52 0-1,-35-36 0 1,36 1 0 15,17-71 0-31,-35-1 0 16,35-34 0-1,-17 17 0 17,-36-17 0-17,-17 34 0 1,-18-34 0 0,-18 70 0-1,1 18 0 1,-54-36 0-1,-17 53 0 17,17 18 0-17,-17 18 0-15,-18 70 0 32,18-17 0-32,0-18 0 15,53 106 0 1,35-71 0-1</inkml:trace>
  <inkml:trace contextRef="#ctx0" brushRef="#br0" timeOffset="62506.348">28892 8749 320 0,'0'0'0'0,"0"0"0"0,0 35 0 15,-35 18 0 1,18 71 0-16,17-36 0 31,0 53 0-15,17-71 0-1,18 1 0 1,-17 0 0 0,53-71 0 15,17 17 0-31,-53-34 0 16,36-54 0-1,-36 53 0 16,36-88 0-31,-36 18 0 32,18-35 0-17,-36 17 0 1,19 0 0-16,-36 53 0 31,-36 0 0-15,-17-35 0-1,36 70 0 1,-71 1 0 0,35-1 0 15,-53 53 0-15,18-17 0-16,-1 70 0 46,37-17 0-46</inkml:trace>
  <inkml:trace contextRef="#ctx0" brushRef="#br0" timeOffset="67576.3539">29633 9419 320 0,'0'0'0'0,"0"0"0"32,0 0 0-17,53 71 0 1,-53-36 0-1,-53 71 0 1,36-36 0 0,-72 71 0 15,72-52 0-15</inkml:trace>
  <inkml:trace contextRef="#ctx0" brushRef="#br0" timeOffset="70484.1128">15946 12330 320 0,'0'0'0'0,"0"0"0"31,0 0 0-16,0 0 0 1,35-36 0 0,-18-17 0-1,36-17 0 1,0-54 0 0,0 36 0-1,0-71 0 16,18 71 0-15,-36-88 0-16,18 70 0 31,-35 0 0-15,-1-17 0 0,36 34 0-1,-53 1 0 1,0 71 0-1,18-36 0 1,-36 17 0 0,18 19 0-1,0 17 0 1,0 88 0 15,0 0 0-31,-53 0 0 31,53 54 0-31,0-19 0 32,0 89 0-32,0-54 0 31,0 1 0-31,53 53 0 31,-53-106 0-15,0-1 0-1,18-52 0 1,17 0 0 0,-17-88 0 15,17-36 0-31,18-52 0 16,-53 35 0-1,70-106 0 16,-34 70 0-15,-19-34 0-16,54-1 0 16,-54-35 0 15,54 88 0-31,-36 35 0 31,18-87 0-15,-17 52 0-1,34 18 0 1,-52 70 0 0,17 0 0-1,-17 18 0 1,35 18 0 15,-53 88 0-31,-18-18 0 16</inkml:trace>
  <inkml:trace contextRef="#ctx0" brushRef="#br0" timeOffset="71488.0104">17057 11853 320 0,'0'0'0'0,"0"0"0"47,0 0 0-47,0 0 0 0,0 0 0 15,0-17 0 1,0-1 0 0,0 18 0-1,0 0 0 17,0 0 0-17,35 0 0-15,-35 0 0 31,18 0 0-15,-18 0 0 15,17 18 0-31,1-1 0 16,0 89 0 0,-18-88 0-1,-18 88 0 1,-17-18 0-1,-18 18 0 1,0-53 0 15,35-18 0-31,18-18 0 32,-53-17 0-32,36 53 0 15,-1-35 0 16,18-18 0-15,18 0 0-16,-1-18 0 31,36-17 0-15,18 17 0 0,-18 18 0-1,-18 0 0 1,36 0 0-1,-36 0 0 1,18 0 0 0,0 0 0 15,35 18 0-31,-71-18 0 16,54 0 0 15,-18 0 0-31</inkml:trace>
  <inkml:trace contextRef="#ctx0" brushRef="#br0" timeOffset="71946.698">17798 11730 320 0,'0'0'0'0,"0"0"0"16,0 0 0 0,35 0 0-1,0-18 0 1,-17 36 0 0,52-18 0 15,19 0 0-31,-54 17 0 15,0-34 0 17,36-1 0-32,-54 18 0 31,36-17 0-15,-53 17 0-16</inkml:trace>
  <inkml:trace contextRef="#ctx0" brushRef="#br0" timeOffset="72336.1733">17992 11377 320 0,'0'0'0'0,"0"0"0"47,-18 0 0-47,0 53 0 15,18 0 0 17,0 0 0-32,0 35 0 31,-53 18 0-16,36-18 0 1,17 18 0-16,0-53 0 31,0 35 0-15,17-70 0 0,-17 35 0-1</inkml:trace>
  <inkml:trace contextRef="#ctx0" brushRef="#br0" timeOffset="73406.7387">18433 12241 320 0,'0'0'0'0,"0"0"0"16,0-70 0-16,53 52 0 16,-36-70 0-1,54-18 0 17,-54-17 0-32,36-18 0 15,-17-1 0 16,-1 19 0-15,-18 0 0-16,1-19 0 31,17 1 0-15,-17 106 0 0,-18-53 0-1,0 35 0 1,0 0 0-1,0 53 0 1,-18 0 0 0,18 18 0-1,0 70 0 17,0 18 0-32,0-18 0 31,18 53 0-31,-18 18 0 31,35 52 0-31,-35-87 0 16,0 70 0 31,0-71 0-47,0-34 0 15,0-72 0 1,0 1 0-1,53-18 0 1,-17-35 0 0,-36-124 0-1,17 53 0 1,1-53 0 15,35 53 0-31,-53-52 0 31,35 17 0-15,18 17 0-16,-35-52 0 31,17 87 0-15,-18 72 0 0,19-71 0-1,-19 70 0 1,19 18 0 15,-19 18 0-31,19 35 0 0</inkml:trace>
  <inkml:trace contextRef="#ctx0" brushRef="#br0" timeOffset="74334.6401">19262 11906 320 0,'0'0'0'0,"0"0"0"0,0 0 0 32,0-53 0-32,53-35 0 15,-53 88 0 1,52-53 0 15,-34 36 0-31,17 17 0 31,1-53 0-31,-19 106 0 47,-17-1 0-47,-17 19 0 0,-19-36 0 16,-17 36 0 15,53-36 0-15,0-35 0-1,-35 18 0 1,35-18 0 0,35-18 0 15,-35 18 0-31,18 0 0 16,53-53 0-1,-54 53 0 16,54 0 0-31,-53 0 0 32,52 53 0-17,-35-53 0 1,1 53 0-16,-36 0 0 31,0 18 0-15,0-54 0-1,0 1 0 17,0 35 0-32,-18 0 0 15,-35-36 0 1,53 19 0 15,-70-1 0-31,-19-18 0 16,72-17 0-1,-54 0 0 1,53 0 0 15,-34-35 0-15,16 18 0 0,19-36 0-16</inkml:trace>
  <inkml:trace contextRef="#ctx0" brushRef="#br0" timeOffset="75098.2748">19985 11183 320 0,'0'0'0'0,"0"0"0"15,0 18 0 1,17-18 0 0,54 0 0 15,-36-18 0-31,36 18 0 15,-36 0 0 1,18 0 0 15,0 0 0-15,-35 0 0 0,35 0 0-1</inkml:trace>
  <inkml:trace contextRef="#ctx0" brushRef="#br0" timeOffset="75437.7792">19985 11536 320 0,'0'0'0'15,"0"0"0"-15,0 0 0 0,0 0 0 32,17 0 0-17,54 0 0 16,-53 0 0-31,70 0 0 16,-70 0 0 0,52 17 0-1,-52-17 0 1</inkml:trace>
  <inkml:trace contextRef="#ctx0" brushRef="#br0" timeOffset="78773.3452">20849 11095 320 0,'0'0'0'0,"0"0"0"31,0-18 0-15,18-52 0 0,17 52 0-1,18-70 0 1,-53 53 0-1,18 17 0 17,17-17 0-17,0 17 0 1,-17 18 0 0,-18 0 0-1,70 53 0 1,-70-35 0-1,18 34 0 1,0 19 0 0,-18 17 0-1,-18 0 0 1,0-17 0 15,-52 88 0-15,52-71 0-1,-70 53 0-15,35-35 0 32,-17 17 0-17,-1-52 0 1,71-36 0 0,-53-35 0-1,35 18 0 1,18 17 0-1,-53-35 0 1,53-53 0 0,0 53 0-1,53-88 0 1,-35 53 0 0,-18 17 0 15,35-35 0-16,18 53 0 1,-17 0 0 0,-19 0 0-1,36 0 0 1,0 53 0 0,-35-18 0-1,52 18 0 1,-70 0 0-1,88-35 0 17,-70 17 0-32,53 0 0 15,-36-35 0 1,35-35 0 0,-17 0 0-1,18 17 0 1,-18-70 0-1,17 53 0 1</inkml:trace>
  <inkml:trace contextRef="#ctx0" brushRef="#br0" timeOffset="79990.1367">22119 10795 320 0,'0'0'0'0,"0"0"0"31,0 0 0-31,0 0 0 31,0-18 0-31,0 18 0 16,0-17 0 0,0 34 0-1,0 19 0-15,0 17 0 32,0-1 0-17,0 54 0 1,-17-18 0 31,17 18 0-47,-36-88 0 0,-17 70 0 15,53-88 0 17,0 53 0-17,0-53 0 1,0 0 0-16,0-53 0 31,0 0 0-31,53 0 0 31,-17 0 0-15,52 0 0 0,-88 36 0-1,35-1 0-15,36 18 0 47,-36 0 0-47,18 88 0 16,-18-52 0 15,-17 87 0-15,-18-17 0-16,-18-18 0 15,18 0 0 16,-18-52 0 1,-35 52 0-32,36-53 0 15,-18 18 0 1,-36-35 0-16,36-1 0 47,-36 1 0-47,-35 17 0 15,53 18 0 1,0-53 0 15,1 0 0-15,16-53 0-16,36-17 0 31,0-19 0-31</inkml:trace>
  <inkml:trace contextRef="#ctx0" brushRef="#br0" timeOffset="80355.5597">22137 10813 320 0,'0'0'0'0,"0"0"0"16,0 0 0-16,0 0 0 16,53 0 0 15,-36 0 0-16,72 35 0 1,-72-35 0 0,89 0 0-1,-88 0 0 1,105 0 0 0,-35 0 0 15,-70-35 0-31</inkml:trace>
  <inkml:trace contextRef="#ctx0" brushRef="#br0" timeOffset="81178.5381">23072 10707 320 0,'0'0'0'0,"0"0"0"31,0 70 0-31,-53 1 0 16,0 35 0 0,18 105 0 15,17-87 0-15,-17 105 0-16,35-105 0 31,53 70 0-31,-18-106 0 31,-35-53 0-15,106 53 0-1,-106-88 0-15,88 0 0 47,-71-35 0-47,72-53 0 16,-72 0 0 15,54-53 0-15,-53 52 0-16,-1-69 0 15,1 17 0 17,-18 35 0-32,0-18 0 15,-18 36 0 16,-17-35 0-15,17 52 0 0,-35 53 0-16,-35 1 0 31,53 52 0-15,-53 36 0 15,-1-19 0-31,37 54 0 15,52-18 0 1,0-17 0 0</inkml:trace>
  <inkml:trace contextRef="#ctx0" brushRef="#br0" timeOffset="81908.1082">23707 11165 320 0,'0'0'0'16,"0"0"0"-16,0 0 0 0,0 71 0 31,0 17 0-31,0 36 0 47,17 34 0-47,36-69 0 16,35 16 0-16,-88-87 0 31,53 0 0-15,18-18 0 15,17-36 0-16,-35-17 0-15,-35-52 0 16,52 16 0 0,-70 19 0 15,18-89 0-31,-1 71 0 16,36-36 0 15,-106 19 0-16,36-1 0-15,17 53 0 16,-18 0 0 15,-70 0 0-15,88 18 0 0,-106 35 0 15,53 0 0-31,-35 53 0 15,17-18 0 1,-17 71 0 0</inkml:trace>
  <inkml:trace contextRef="#ctx0" brushRef="#br0" timeOffset="96688.868">16528 1676 320 0,'0'0'0'0,"0"0"0"16,0 0 0-1,35-89 0 1,0 54 0 0,-17-88 0-1,52 35 0 32,54-195 0-47,-107 195 0 63,54-35 0-63,-53-1 0 0,52-17 0 15,-52 71 0 1,0-19 0-1,-1 72 0 17,-17-54 0-32,-17 53 0 15,-1 18 0 1,-53 106 0 0,71-35 0-1,-17 17 0 16,-1-17 0-31,18 34 0 32,0-16 0-17,0 87 0 1,0-88 0-16,18 18 0 31,-1 53 0-15,-17-71 0-1,53 18 0 1,-53-89 0 0,0 36 0-1,18-53 0 1,0-53 0 0,-1 18 0-1,1-35 0 16,35-71 0-31,-18 52 0 32,36-52 0-32,-36 0 0 31,53-18 0-15,-70 54 0 15,52-19 0-16,-35 36 0-15,18 17 0 16,-53 54 0 0,18-19 0-1</inkml:trace>
  <inkml:trace contextRef="#ctx0" brushRef="#br0" timeOffset="97330.9631">17551 1182 320 0,'0'0'0'0,"0"0"0"31,-18 35 0-15,18 36 0 0,0 17 0 15,0 18 0-31,0-1 0 15,0-16 0 1,18-1 0 0,-18-35 0 15,17-18 0-31</inkml:trace>
  <inkml:trace contextRef="#ctx0" brushRef="#br0" timeOffset="98073.9491">17956 1235 320 0,'0'0'0'0,"0"0"0"16,0 0 0-1,18 0 0 1,53-18 0 0,-36 18 0-1,53 0 0 1,-35 0 0-1,53-35 0 17,-18 35 0-17,0-35 0 1,-70 35 0-16</inkml:trace>
  <inkml:trace contextRef="#ctx0" brushRef="#br0" timeOffset="98418.4223">18203 970 320 0,'0'0'0'0,"0"0"0"32,0 53 0-32,18-18 0 31,35 54 0-15,-18-54 0-1,-35 106 0 1,18-88 0 46,52 53 0-62</inkml:trace>
  <inkml:trace contextRef="#ctx0" brushRef="#br0" timeOffset="99314.8628">19103 1393 320 0,'0'0'0'0,"0"0"0"31,18-17 0 1,17-124 0-32,-18 70 0 15,36 18 0 17,-17-106 0-17,-36 71 0-15,53-35 0 31,-53 35 0-31,0 35 0 32,0-35 0-17,0 17 0 1,-36 53 0 0,36 18 0-1,-17-17 0 1,17 34 0-1,0 54 0 17,0 17 0-32,0 36 0 15,0-36 0 1,17 70 0 0,-17 1 0 15,36-88 0-31,-19 123 0 47,18-141 0-47,-35-18 0 0,0-17 0 31,18-1 0-15,17-17 0-1,1-70 0 1,-19-18 0-1,-17-18 0 17,71-71 0-32,-36 71 0 15,18-35 0 17,-18 53 0-17,1-35 0-15,-1 105 0 16,0-52 0 15,-35 52 0-31,18-35 0 31,35 106 0-31,-53-18 0 32</inkml:trace>
  <inkml:trace contextRef="#ctx0" brushRef="#br0" timeOffset="99970.0508">19791 1323 320 0,'0'0'0'0,"0"0"0"78,0-35 0-78,17 35 0 0,72-36 0 0,-36 19 0 16,-18 17 0 15,0-18 0-31,18 36 0 15,-18-1 0 1,-35 1 0 0,0 88 0 15,-35-89 0-31,-36 72 0 16,54-19 0 15,-18-70 0-31,35 35 0 15,-36 18 0 32,72-53 0-47,-1 0 0 16,53 0 0 0,-53-53 0-1,89 53 0 1,-54-17 0-1,-34 17 0 1,52 17 0 0,-88-17 0-1,53 53 0 17</inkml:trace>
  <inkml:trace contextRef="#ctx0" brushRef="#br0" timeOffset="100643.8656">20761 1111 320 0,'0'0'0'0,"0"0"0"46,0 0 0-46,53 0 0 0,-18 0 0 32,71 0 0-17,-18 0 0 1,18 0 0-16,-35 0 0 31,52 0 0-15,-88 0 0 15,-35 0 0-31</inkml:trace>
  <inkml:trace contextRef="#ctx0" brushRef="#br0" timeOffset="100982.789">21078 900 320 0,'0'0'0'0,"0"35"0"15,0-18 0 1,53 54 0 0,-53 17 0-1,0-17 0 1,18 17 0 0,0 18 0 15,-18-18 0-31</inkml:trace>
  <inkml:trace contextRef="#ctx0" brushRef="#br0" timeOffset="101913.2327">21590 1570 320 0,'0'0'0'0,"0"-18"0"15,18-35 0 1,52-17 0-16,-52 17 0 31,70-88 0-15,-53 70 0-16,1-35 0 31,16-17 0-15,-52 35 0-1,53-71 0 1,-35 71 0-1,-18 17 0 1,0-17 0 15,0 53 0-31,0 35 0 16,0 0 0 15,0-36 0-15,0 89 0-16,0 53 0 31,0-35 0-31,-18 70 0 31,18-18 0-15,18 71 0 0,-18-70 0-1,35 17 0 1,-35 18 0-1,0-89 0 17,18-35 0-32,-18-35 0 15,35 0 0 17,1-35 0-32,-19-141 0 15,-17 70 0 1,71 0 0 15,-36-88 0-15,18 71 0-16,-18-36 0 31,0 53 0-15,18-35 0-1,-35 123 0 16,0-35 0-31,-18 18 0 16,53 70 0 0,-53-35 0-16</inkml:trace>
  <inkml:trace contextRef="#ctx0" brushRef="#br0" timeOffset="102620.9742">22490 1217 320 0,'0'0'0'0,"0"0"0"16,0 0 0-1,17-53 0 1,36 18 0 0,53-36 0-1,-18 71 0 1,-17 0 0 0,-36 53 0-1,-17-17 0 16,-36 52 0-31,-17-53 0 16,-36 36 0 15,54-36 0-15,-1-18 0-16,18 19 0 31,0-1 0-15,35-35 0-1,18 0 0 1,53 18 0 0,-53-18 0-1,53 70 0 1,-106-70 0 0,53 35 0 15,-18-35 0-31,-35 53 0 31,0-17 0-15,-71-1 0-16,18 18 0 31,-17-35 0-15,-18-1 0-1,35 1 0 1,35 17 0-1</inkml:trace>
  <inkml:trace contextRef="#ctx0" brushRef="#br0" timeOffset="103704.168">23372 1058 320 0,'0'0'0'0,"0"0"0"15,0 0 0 1,17-17 0 0,54-1 0 15,-18 18 0-15,35 0 0-1,88-53 0 1,-88 53 0 15,54-18 0-31,-72 18 0 16,36 0 0-1,-53 0 0 1,17 0 0 0</inkml:trace>
  <inkml:trace contextRef="#ctx0" brushRef="#br0" timeOffset="104600.3191">24747 600 320 0,'0'0'0'0,"0"0"0"31,0 0 0-15,0-18 0-1,-35-35 0 1,35 53 0 15,-53-35 0-15,18-36 0-16,17 54 0 47,-17-19 0-47,17-17 0 15,18 1 0 1,53-1 0-16,18 35 0 31,-1-17 0-15,36 35 0 15,-35 17 0-31,-54 1 0 16,19 17 0 15,-19 53 0-15,-34 1 0-16,-19-1 0 15,-34 18 0 16,35-18 0-31,-36 35 0 32,53-34 0-17,18-37 0-15,-35 107 0 32,35-88 0-17,0 35 0-15</inkml:trace>
  <inkml:trace contextRef="#ctx0" brushRef="#br0" timeOffset="104824.2721">24783 1482 320 0,'0'0'0'0,"0"0"0"32,53 0 0-1,-53 0 0-31,0 0 0 16</inkml:trace>
  <inkml:trace contextRef="#ctx0" brushRef="#br0" timeOffset="145491.6648">18397 12594 320 0,'0'0'0'0,"0"0"0"32,18 0 0-17,-18 0 0 1,0 0 0 15,71 18 0-15,-36-36 0 15,35 18 0-15,-17-17 0-1,0 17 0 1,-18 0 0 15,71-36 0-15,-106 36 0-1,89-35 0-15,-54 35 0 32,35 0 0-32,19 35 0 31,-54-35 0-31,35 0 0 31,-34 36 0-31,17-36 0 47,-1 0 0-47,1 0 0 16,-17 0 0 15,-19 0 0-31,1 0 0 31,35 0 0-31,-35 0 0 31,-1 0 0-31,36 0 0 32,-35 17 0-32,17-17 0 15,-35 0 0 1</inkml:trace>
  <inkml:trace contextRef="#ctx0" brushRef="#br0" timeOffset="157236.7588">21978 9966 320 0,'0'0'0'0,"0"0"0"31,0 0 0-31,0 53 0 31,35-53 0-15,-35 0 0 0,18 18 0-1,70-1 0 1,-17-17 0 0,-36 0 0 15,36 53 0-16,34-53 0 17,-87 0 0-32,53 18 0 15,-1-18 0 1,18 17 0-16,-17-17 0 31,-36 0 0-15,18 18 0-1,-18-18 0 1,1 0 0 15,34 18 0-31,-52-18 0 16,35 35 0 15,-36-35 0-31,19 18 0 16</inkml:trace>
  <inkml:trace contextRef="#ctx0" brushRef="#br0" timeOffset="175848.6096">15840 14711 320 0,'0'0'0'0,"0"0"0"15,0 0 0 1,0 0 0 0,0 17 0-1,0-34 0 1,17-36 0-1,54-106 0 17,-36 71 0-32,36-124 0 47,-18 89 0-47,0-18 0 15,-1-53 0 1,1 88 0-1,0 18 0 1,-53 35 0 0,18 0 0-1,35 53 0 17,-106 70 0-32,35 19 0 15,18 34 0 1,-17 89 0 15,-19-54 0-15,-17 107 0-1,53-124 0-15,0 53 0 32,0-194 0-17,0 18 0 1,18-18 0-1,53-88 0 1,-54-36 0 15,1 18 0-15,53-105 0 0,-1 105 0-16,-17-88 0 31,-35 70 0-16,52 18 0 1,-35-35 0 15,18 71 0-31,-17 35 0 16,-19 17 0 0,54 18 0-1,-71 18 0-15</inkml:trace>
  <inkml:trace contextRef="#ctx0" brushRef="#br0" timeOffset="176826.3242">16775 14287 320 0,'0'0'0'0,"0"0"0"31,0 0 0-31,0 0 0 0,35-17 0 47,-18-1 0-47,1-35 0 15,53 53 0 1,-54 53 0-16,36-18 0 31,-53 18 0-31,-53 18 0 32,36 17 0-17,-1-35 0 1,-35 0 0-1,35-53 0 1,18 18 0 15,-17-18 0-31,17-18 0 47,17-17 0-47,1-36 0 0,53 54 0 31,-54 17 0-15,54-18 0 0,-36 18 0-1,18 18 0 1,-35-1 0-16,17 36 0 31,-35 0 0-15,-18 35 0-1,-17 0 0 1,-18-52 0 0,0 34 0-1,-17-17 0 1,52-18 0 0,-53 1 0-1,54-19 0 1,-54-17 0 15,54-17 0-15,17-72 0-1,17 37 0 1,-17-1 0 0</inkml:trace>
  <inkml:trace contextRef="#ctx0" brushRef="#br0" timeOffset="177249.8501">17357 13970 320 0,'0'0'0'0,"0"0"0"31,0 0 0-15,70 0 0 15,-70 0 0-16,18 0 0-15,52 0 0 16,-17 0 0 0,18 0 0-1,-36 0 0 1,36 0 0 15,-36-18 0-15,-17 1 0-1</inkml:trace>
  <inkml:trace contextRef="#ctx0" brushRef="#br0" timeOffset="177644.4196">17304 14358 320 0,'0'0'0'0,"0"0"0"0,0 0 0 31,0 0 0-31,53 18 0 31,-53-18 0-31,105 0 0 32,-34 0 0-17,35 0 0 1,-18 0 0-1,18 0 0 1,-71 0 0 0</inkml:trace>
  <inkml:trace contextRef="#ctx0" brushRef="#br0" timeOffset="179495.8126">18415 13758 320 0,'0'0'0'0,"0"0"0"16,0 0 0-1,0 0 0 1,-18-35 0 0,18-36 0-1,18 54 0 17,0-71 0-17,35 35 0 1,-18 0 0-1,35 35 0 1,-17-17 0 0,-53 35 0 15,71 53 0-31,-54 0 0 16,-17 0 0-1,-17 70 0 16,-1 18 0-15,-52 0 0 15,17-17 0-31,-35 52 0 16,17-88 0 15,53-17 0-31,-70-18 0 16,88-18 0-1,-35-35 0 1,-18 18 0 0,35-36 0 15,18 18 0-31,0-35 0 31,0-18 0-31,18 18 0 16,17-1 0 15,18 36 0-15,35-53 0-16,-70 53 0 31,70 53 0-15,-70-53 0-1,105 53 0 1,-52 0 0 15,-36 0 0-31,53 18 0 16,-88-36 0 15,53-17 0-15,0 17 0-16,18-70 0 46,-36 17 0-46</inkml:trace>
  <inkml:trace contextRef="#ctx0" brushRef="#br0" timeOffset="180217.4187">19544 13335 320 0,'0'0'0'0,"0"0"0"0,0 18 0 16,-53 70 0 15,35 18 0-31,-35 17 0 16,-35 71 0 15,71-141 0-31,-19-18 0 16,19-17 0-1,34-18 0 1,19-18 0 15,16-52 0-31,-34 35 0 32,17 17 0-17,36 0 0-15,0 36 0 31,-1 35 0-15,-35 17 0 0,1 54 0-1,-36-36 0 1,-18 18 0 15,0-18 0-31,-17-35 0 16,-18 53 0-1,18-18 0 1,-36-70 0 0,-17 52 0 15,35-140 0-15,36 52 0-1,-19-35 0-15</inkml:trace>
  <inkml:trace contextRef="#ctx0" brushRef="#br0" timeOffset="180565.5997">19562 13282 320 0,'0'0'0'15,"0"0"0"1,0 0 0-16,17 0 0 16,-17 0 0 15,106 35 0-16,-88-17 0 1,70 0 0 0,18-18 0-16,-18 0 0 31,-53 0 0-31</inkml:trace>
  <inkml:trace contextRef="#ctx0" brushRef="#br0" timeOffset="181193.8546">20161 13741 320 0,'0'0'0'0,"0"17"0"16,-53 107 0 15,53 17 0-31,53 88 0 16,-53-105 0 15,36-18 0-15,52 17 0-1,-53-105 0 1,71 17 0-1,-18-70 0 1,-53-18 0 0,36-18 0-1,-1-88 0 32,-52 18 0-31,0 18 0-16,-1-71 0 0,-34 70 0 31,-1-34 0 0,0 69 0-31,-70 1 0 16,18 71 0 0,-36 17 0-1,0 35 0 1,18 18 0-1,17 88 0 1,1-35 0 0,52 35 0-1,18-106 0 1</inkml:trace>
  <inkml:trace contextRef="#ctx0" brushRef="#br0" timeOffset="181807.4573">20955 13547 320 0,'0'0'0'0,"0"0"0"16,0 88 0 0,0 35 0 15,0 89 0-15,18-89 0-16,52 71 0 31,-35-141 0-16,54-35 0-15,-36-36 0 32,-18-35 0-17,35-52 0 1,-34-1 0 0,-19-88 0-1,1 70 0 16,-18-34 0-31,-18 52 0 16,1-35 0 0,-54 105 0-1,53 1 0 1,-87-18 0 15,69 106 0-31,-87 18 0 47,70 17 0-47,-53 106 0 0,89-106 0 31,17-53 0-15</inkml:trace>
  <inkml:trace contextRef="#ctx0" brushRef="#br0" timeOffset="182268.9206">21749 13723 320 0,'0'0'0'0,"0"0"0"16,0 0 0-1,0 0 0 1,53 0 0 0,0 0 0-1,-1 0 0 1,19 0 0 0,-18 0 0-1,18 0 0 1,17 0 0 15,-88 0 0-31</inkml:trace>
  <inkml:trace contextRef="#ctx0" brushRef="#br0" timeOffset="186572.1255">22737 13282 320 0,'0'0'0'0,"0"0"0"16,0 0 0-1,17 18 0 1,-34 35 0 15,-1 35 0-31,-35 106 0 16,35-106 0-1,1 0 0 17,17-35 0-17,-36-35 0 1,36-18 0 0,-35 35 0-1,35-70 0 1,0 17 0 15,35-17 0-31,1-36 0 16,-19 54 0-1,1-1 0 1,53-35 0 0,17 106 0 15,-53-53 0-31,36 88 0 31,-54-35 0-15,1 35 0-16,-18 1 0 31,0-1 0-15,-18-35 0-1,-17 35 0 1,-18-18 0-1,0-34 0 1,-17-1 0 0,52-35 0 15,-53 0 0-15,54 0 0-1,-72 0 0-15,89-35 0 31,-35-1 0-31,35-52 0 47,-17 35 0-47</inkml:trace>
  <inkml:trace contextRef="#ctx0" brushRef="#br0" timeOffset="186972.5118">22878 13229 320 0,'0'0'0'0,"0"0"0"16,0 0 0 0,35 0 0-1,18-17 0 1,17 34 0-1,-34-17 0 17,52 0 0-32,-71 53 0 15,54-53 0 1,-36 0 0 15,-35 0 0-31</inkml:trace>
  <inkml:trace contextRef="#ctx0" brushRef="#br0" timeOffset="187642.9171">23548 13282 320 0,'0'0'0'0,"0"0"0"15,-35 18 0 17,17 35 0-32,-35 105 0 15,18-17 0 1,0 36 0 15,17 70 0-31,36-124 0 31,17 36 0-15,-35-141 0 0,53 17 0-1,0-53 0 1,35-35 0 15,-35-17 0-31,0-18 0 16,17-106 0 15,-52 88 0-15,-1-53 0-16,-17 71 0 31,0-53 0-31,-17 70 0 15,-1 1 0 17,-52 34 0-17,52 36 0-15,-70 36 0 32,0 17 0-17,17 52 0 1,36-69 0-1,35-19 0-15</inkml:trace>
  <inkml:trace contextRef="#ctx0" brushRef="#br0" timeOffset="188318.6215">24024 13652 320 0,'0'0'0'0,"-17"71"0"63,17-36 0-63,0 142 0 0,0-36 0 31,17-53 0-31,1 0 0 16,17-53 0-1,36-35 0 16,-1 0 0-15,18-88 0-16,-52 18 0 16,17-89 0 15,-1 71 0-15,-34-71 0-1,17 71 0 1,-17 0 0-1,-36-53 0 1,18 70 0 0,-53 18 0-1,18 0 0 1,18 36 0 0,-72-1 0-1,19 36 0 1,-36 52 0 15,71 1 0-15,-71 123 0-1,53-106 0 1,53-53 0-16</inkml:trace>
  <inkml:trace contextRef="#ctx0" brushRef="#br0" timeOffset="188763.7158">24747 13547 320 0,'0'0'0'0,"0"0"0"0,0 0 0 16,0 0 0-1,18 0 0 1,0 0 0 0,52 0 0 15,1 0 0-31,-1 0 0 31,-17 0 0 0,-18 0 0-31,-17 0 0 0,17 0 0 0</inkml:trace>
  <inkml:trace contextRef="#ctx0" brushRef="#br0" timeOffset="189092.4792">24836 13882 320 0,'0'0'0'0,"0"0"0"47,0 0 0-47,17 0 0 15,54 0 0 1,-18 0 0 0,52 0 0-1,-34 0 0 1,53 0 0 15,-107 0 0-31</inkml:trace>
  <inkml:trace contextRef="#ctx0" brushRef="#br0" timeOffset="190137.8199">25717 13194 320 0,'0'0'0'0,"0"0"0"0,0 0 0 31,0 0 0-16,0-53 0 1,53 35 0-16,-17 18 0 31,-19 0 0-31,-17 0 0 47,89 0 0-47,-72 0 0 16,36 18 0-1,-18 70 0 1,-17-35 0 0,-53 18 0-1,17 17 0 1,-52 71 0 0,-1-89 0-1,-35 71 0 16,53-70 0-15,-17 17 0 0,17-35 0-1,17-35 0 1,19-18 0 0,-1 0 0-1,18-71 0 1,18 36 0 15,-1-18 0-31,19 18 0 16,-19 35 0 15,19-18 0-31,17 53 0 31,-1 18 0-15,-52-18 0-16,89 36 0 31,-89-53 0-31,17 17 0 31,54-18 0-31,-36-17 0 32,36-52 0-17,-18-37 0 1,0-52 0-1,-18 53 0 1</inkml:trace>
  <inkml:trace contextRef="#ctx0" brushRef="#br0" timeOffset="190692.7112">26335 13335 320 0,'0'0'0'0,"0"0"0"16,0 18 0-1,0 52 0 1,0 1 0 0,0 70 0-1,0-35 0 17,0-18 0-17,35 53 0 1,18-88 0-1,35 0 0 1,-70-88 0 15,35-36 0-31,0 36 0 16,-18-89 0 0,18-17 0-1,-35 35 0 1,17-35 0 15,-35 35 0-31,0-17 0 31,0 52 0-15,-35-35 0 0,-18 106 0-1,35-35 0 1,-70 70 0-1,17 54 0 1,-17 87 0 0,17-70 0-1,54 0 0 1</inkml:trace>
  <inkml:trace contextRef="#ctx0" brushRef="#br0" timeOffset="191483.4613">27093 13494 320 0,'0'0'0'0,"0"0"0"32,0 53 0-32,0 35 0 0,18 88 0 47,17-105 0-47,1 17 0 15,-19-70 0 16,54-18 0-31,-18-18 0 32,17-35 0-32,18-53 0 15,-52-35 0 17,17 71 0-17,-36-89 0 110,-193-353 0-109,158 512 0-1,-70 53 0 1,35 0 0 0,18 18 0 15,0 52 0-31,17-17 0 16,0 0 0-1</inkml:trace>
  <inkml:trace contextRef="#ctx0" brushRef="#br0" timeOffset="196581.657">28116 12912 320 0,'0'0'0'0,"0"0"0"15,-17 0 0 1,-36 53 0 0,18-1 0-1,-36 37 0 16,71-1 0-15,-18 35 0-16,-17-52 0 31,0 52 0-15,35-34 0 0,0-37 0-1,35 107 0 1,-35-106 0 15,35 0 0-31,-17-18 0 16,0 1 0-1,52-1 0 17,-52-17 0-32,70-36 0 31,-53-17 0-16,53-1 0-15,-70 1 0 47,70-53 0-47,-70 17 0 32,53-35 0-17,-54 54 0-15,-17-1 0 16,18-71 0-1,-18 54 0 17,-18-54 0-32,18 89 0 15,-17-89 0 1,17 71 0 15,-71 1 0-31,53-1 0 16,-35 35 0-1,-17-17 0 17,35 35 0-17,-71 35 0 1,53 0 0 0,18 53 0-16</inkml:trace>
  <inkml:trace contextRef="#ctx0" brushRef="#br0" timeOffset="219114.5005">15752 16986 320 0,'0'0'0'0,"0"0"0"16,0 0 0-1,0 0 0 1,0-53 0-1,17 18 0 1,1-53 0 31,35-89 0-47,-18 72 0 16,18-19 0-1,0 1 0 1,-36-1 0 15,54-35 0-15,-53 107 0-16,-1 34 0 31,-17-35 0-31,36 53 0 31,-36 0 0-31,0 88 0 47,-53 36 0-47,35 34 0 16,-17 54 0-1,-1-71 0 17,19 71 0-32,17-195 0 31,0 54 0-16,17-53 0-15,-17-36 0 16,53-70 0 15,-35 0 0-15,17-106 0-16,53 53 0 31,-35-54 0-31,0 90 0 31,-35 16 0-15,70-34 0 0,-35 35 0-1,0 53 0 1,-35 35 0 31,35 0 0-47</inkml:trace>
  <inkml:trace contextRef="#ctx0" brushRef="#br0" timeOffset="219562.195">16492 16581 320 0,'0'0'0'0,"0"0"0"31,0 0 0-31,0 17 0 16,-17 18 0 0,-1 71 0 15,18 0 0-31,0 35 0 31,0-70 0-15,18-18 0-1,-1-36 0 1,-17 1 0-16</inkml:trace>
  <inkml:trace contextRef="#ctx0" brushRef="#br0" timeOffset="220690.5755">16986 16298 320 0,'0'0'0'0,"0"0"0"16,0 0 0 0,0 0 0-1,0 0 0 1,36 18 0-1,-1-36 0 1,35 18 0 0,-34 0 0 15,52 0 0-31,-35 0 0 31,0 0 0-15,17 0 0-1,-35 18 0 1,36-36 0 15,-36 18 0-15,-35 0 0-16</inkml:trace>
  <inkml:trace contextRef="#ctx0" brushRef="#br0" timeOffset="221123.6187">17304 15998 320 0,'0'0'0'0,"0"0"0"32,-36 0 0-32,19-17 0 15,17 34 0 1,-35 54 0 15,17 0 0-31,-35 34 0 16,53-52 0 15,-35 106 0-15,35-88 0-1,0-1 0 1,0 1 0 0,0-54 0 15,0-17 0-31</inkml:trace>
  <inkml:trace contextRef="#ctx0" brushRef="#br0" timeOffset="223895.6644">17780 16616 320 0,'0'0'0'0,"0"0"0"16,0 0 0 0,0 0 0-1,18-35 0 1,52-54 0-1,-70 1 0 1,35-18 0 0,18 0 0 15,-17 1 0-15,34-19 0-1,-35 18 0 1,18 1 0-1,-17 16 0 1,-1-34 0 0,0 88 0-1,18-1 0 1,-53 19 0 15,0 34 0-15,0 71 0-16,0 18 0 47,-35 0 0-47,17 0 0 15,-35 106 0-15,53-107 0 47,0 72 0-31,0-89 0-16,-17-53 0 15,34 1 0 1,-17-36 0 0,0 0 0-1,53-36 0 17,0-69 0-32,-53 16 0 15,18 1 0 32,52-35 0-47,-52 17 0 16,70-35 0-1,-70 70 0 1,70-35 0 15,-53 18 0-31,18 70 0 16,-35 1 0-1,-1 17 0 1,-17-18 0-16</inkml:trace>
  <inkml:trace contextRef="#ctx0" brushRef="#br0" timeOffset="224990.9344">18591 16281 320 0,'0'0'0'0,"0"0"0"0,-17 0 0 47,17 0 0-47,0 0 0 15,0 0 0 1,17-36 0 0,1 36 0-1,0-35 0 1,-1 35 0 0,19 35 0-1,-19 18 0 1,-17 18 0-1,-17 17 0 17,-19-88 0-32,36 35 0 15,-35 1 0 1,0 17 0 15,-18-18 0-15,35-35 0-16,1 0 0 31,17 17 0-15,-53-17 0-16,106 0 0 31,-53 0 0-15,17 0 0-1,54-17 0 1,-36 17 0-1,0 0 0 1,36 17 0 15,-54-17 0-15,1 0 0-16,70 53 0 16,-35-17 0 15,-17-36 0-31,-36 0 0 15</inkml:trace>
  <inkml:trace contextRef="#ctx0" brushRef="#br0" timeOffset="226637.9859">16669 17427 320 0,'0'0'0'0,"0"0"0"31,0 0 0-15,0 0 0 0,0 0 0-16,53-53 0 15,-53 36 0 16,53 17 0-15,-18 0 0 0,0 0 0-1,18 17 0 1,-35 54 0 15,-18-54 0-31,0 72 0 31,-18 17 0-15,-35-71 0 0,18 53 0 15,-36-35 0-15,54 0 0-1,-72 17 0-15,72-52 0 31,-1 0 0-15,-17-18 0-16,0 0 0 16,35 0 0 15,0 0 0-15,35 0 0-1,0 0 0 1,0 0 0 31,54 0 0-47,-1 0 0 0,-71 53 0 15,72-18 0 1,-19 0 0 15,1 18 0-31,-71-35 0 31,88-36 0-31</inkml:trace>
  <inkml:trace contextRef="#ctx0" brushRef="#br0" timeOffset="227295.789">17427 17780 320 0,'0'0'0'0,"0"0"0"15,0 18 0 1,0 52 0-1,18-52 0 32,-18 52 0-47,17-34 0 0,-17-36 0 32,53 53 0-17,-17-53 0 1,-1-53 0-16,-35-36 0 15,0 54 0 48,35-88 0-63,-70 35 0 0,35-18 0 16,-35 17 0-1,17 72 0 16,0-1 0-31,-35 18 0 16,18 0 0 15,-53 18 0-31,0 123 0 16,88-53 0 15,-35 106 0-31,35-106 0 16,35-52 0-1,-35 17 0 17,17-36 0-32,54-17 0 15</inkml:trace>
  <inkml:trace contextRef="#ctx0" brushRef="#br0" timeOffset="227910.5032">17780 17868 320 0,'0'0'0'0,"0"0"0"16,0 18 0-1,53 88 0 16,-18-1 0-15,-17-34 0 0,-1-53 0-1,54-1 0 1,-53-17 0 0,35 0 0-1,-18-88 0 16,-18 18 0-31,-17-89 0 32,-17 71 0-32,-1-36 0 15,1 36 0 17,17 53 0-17,-53-54 0 1,17 72 0 15,-34-1 0-31,52 53 0 0,-70 71 0 16,53-17 0 15,17 122 0-15,18-123 0-1,53 1 0 16,-53-19 0-31,53-35 0 16,-18-35 0 0</inkml:trace>
  <inkml:trace contextRef="#ctx0" brushRef="#br0" timeOffset="228458.5375">18274 17745 320 0,'0'0'0'0,"0"0"0"31,35 35 0-31,-35 71 0 16,0-36 0-1,88 71 0 1,-88-123 0 15,18 53 0-31,53-54 0 32,-36-17 0-17,-35-17 0 1,53-89 0-1,-53 18 0-15,0-1 0 47,0-34 0-47,-53 0 0 16,53-19 0 0,-18 72 0-1,1 52 0 1,-54-52 0-1,53 70 0 17,-17 70 0-17,-18 18 0 1,18 54 0 0,35-107 0-16</inkml:trace>
  <inkml:trace contextRef="#ctx0" brushRef="#br0" timeOffset="230053.1316">19279 16192 320 0,'0'0'0'0,"0"0"0"15,0 0 0 1,-17 0 0 0,34 18 0-1,19 17 0 1,16 1 0 15,-52-36 0-31,89 0 0 31,-54 0 0-15,36 0 0 0,-1 0 0-1,-35 17 0 1,1-17 0-1,-36 0 0 17,70 0 0-17,-52 0 0-15,-1 18 0 47,19-18 0-47,-19 0 0 0,19 0 0 31,-36 0 0-15,17 53 0 15,19-53 0-31,-1 0 0 16,-35 0 0 0,17 0 0-1,-17 0 0 1,0 0 0-1,0 0 0 17,0 0 0-17,18 0 0-15,-18 0 0 32,0 0 0-17,0 0 0 1,0 0 0-1,0 0 0 1,0 0 0 0,0 0 0-1,0 0 0 17,0 0 0-32,0 0 0 15,0 0 0 1,0 0 0-1,0 0 0 1,0 0 0 0,0 0 0-1,0 0 0 1,0 0 0 0,0 0 0 15,0 0 0-16,0 0 0 1,0 0 0 31,0 0 0-47</inkml:trace>
  <inkml:trace contextRef="#ctx0" brushRef="#br0" timeOffset="230590.7001">19685 15946 320 0,'0'0'0'0,"0"0"0"0,0 0 0 0,0 0 0 31,-18 0 0-31,1 17 0 16,-1-17 0 15,-35 71 0-31,53-18 0 32,0 52 0-17,-17-52 0 1,17 71 0-1,0-89 0 1,-18 53 0 0,36-17 0-16,-18-18 0 47,0-53 0-47,17 17 0 15</inkml:trace>
  <inkml:trace contextRef="#ctx0" brushRef="#br0" timeOffset="233162.5139">20532 16404 320 0,'0'0'0'0,"0"0"0"32,0 0 0-17,0 0 0 1,0-17 0 15,17-1 0-31,54-70 0 16,-54-1 0 15,72-16 0-15,-54-1 0 15,18-35 0-16,-18 53 0 17,-17-1 0-32,35-17 0 0,-53 71 0 31,35 18 0-31,-35-19 0 16,0 36 0 15,0 0 0-16,0 88 0 1,0 18 0 0,0 0 0 15,-53 71 0-31,53-54 0 16,-35 18 0 15,35-53 0-31,0 1 0 15,35-72 0 17,-35 36 0-32,18-53 0 15,17 0 0 17,-35-88 0-32,18 17 0 31,52-35 0-31,-52 1 0 31,-1-19 0-31,36 36 0 31,-17-18 0-15,17 0 0 0,-18 0 0-1,0 18 0 1,-35 71 0-1,53-36 0 1,-35 53 0 0,-1 0 0-16</inkml:trace>
  <inkml:trace contextRef="#ctx0" brushRef="#br0" timeOffset="234046.1186">21378 16192 320 0,'0'0'0'0,"0"0"0"16,0-35 0 0,18 18 0 15,17-19 0-16,18 19 0-15,-53 17 0 32,18 0 0-17,17 17 0 1,-35 71 0 0,-35-35 0-1,17 0 0 1,18-53 0-1,0 18 0 1,0 35 0 0,-35-53 0-1,35 0 0 1,0 0 0 15,35 0 0-15,-35 0 0-16,53-53 0 31,-18 53 0-31,-17 53 0 31,0-53 0-15,35 35 0 0,-36 18 0-1,-17 0 0 1,-17-35 0-1,17 35 0 1,-71-18 0 0,53-18 0 15,-70 36 0-31,53-17 0 31,-36-36 0-15,71 0 0-16,-35 0 0 31,-18 0 0 0,53 0 0-31</inkml:trace>
  <inkml:trace contextRef="#ctx0" brushRef="#br0" timeOffset="236236.6036">20232 17251 320 0,'0'0'0'15,"0"0"0"1,0 0 0-1,0 0 0 17,0-35 0-1,0-18 0-31,53 35 0 16,-53 0 0-1,35-17 0 1,-17 35 0-1,35 0 0 1,-18 0 0 0,-35 53 0-1,0 18 0 17,0-36 0-17,0 71 0 1,0-18 0-16,-88 18 0 47,52-18 0-47,-34 53 0 15,17-53 0-15,-18 18 0 32,36-35 0-17,-36-54 0 1,-17 1 0 15,71-18 0-31,17 0 0 31,-36 0 0-31,-17-35 0 32,89-18 0-32,-36 17 0 31,53-52 0-16,-53 53 0 17,88 0 0-32,-71 35 0 0,54 70 0 47,-36 18 0-47,18 1 0 15,-17-54 0 1,-19-18 0-1,54 36 0 1,-54-35 0 0,54 0 0-1,-18-36 0 17,35-35 0-32,-70 0 0 31,-1-17 0-31,36 52 0 0</inkml:trace>
  <inkml:trace contextRef="#ctx0" brushRef="#br0" timeOffset="236901.8324">20920 17780 320 0,'0'0'0'0,"0"0"0"47,35 53 0-47,-35 0 0 16,0 17 0 15,18-52 0-31,17 0 0 16,18-18 0-1,-36-36 0 1,36-34 0 15,-35-36 0-15,0 18 0-16,-18-18 0 31,0 35 0-31,0-87 0 16,-18 140 0-1,18-70 0 17,-18 88 0-32,-52-35 0 15,17 35 0 1,0 0 0 15,0 52 0-15,0 19 0 15,0 52 0-31,18-17 0 0,35-17 0 47,0-19 0-47,0-52 0 31,0 17 0-15</inkml:trace>
  <inkml:trace contextRef="#ctx0" brushRef="#br0" timeOffset="237563.0087">21361 17515 320 0,'0'0'0'0,"0"0"0"0,17 36 0 15,-17 52 0 1,53 53 0 15,0-18 0 1,-35 19 0-32,17-125 0 0,18 1 0 31,-35-36 0-16,35-52 0-15,-36-19 0 32,1-16 0-32,-18-72 0 31,0 71 0-15,-18-70 0 15,1 88 0-31,-36 0 0 15,35 70 0 1,-70-17 0 15,35 52 0-15,-18 54 0 0,18 70 0-16,0-18 0 31,36 54 0-16,34-71 0 1,1-18 0-16,35-35 0 47,-35-53 0-47,17-18 0 0</inkml:trace>
  <inkml:trace contextRef="#ctx0" brushRef="#br0" timeOffset="238141.1506">21907 17674 320 0,'0'0'0'0,"0"0"0"15,0 18 0 1,53 158 0 0,0-141 0-1,-53 36 0 1,53-71 0-1,-17-18 0 1,-19-70 0 0,1 0 0-1,-18-71 0 17,0 53 0-32,-18-70 0 31,1 88 0-16,17-18 0 1,-71 53 0 0,53 18 0-1,-88 35 0 1,71 53 0 0,-53 88 0-1,53-35 0 32,-18-1 0-47,18-52 0 0</inkml:trace>
  <inkml:trace contextRef="#ctx0" brushRef="#br0" timeOffset="238866.6617">19103 17745 320 0,'0'0'0'0,"0"0"0"0,0 0 0 0,0 0 0 32,0 0 0-17,18 0 0-15,34 0 0 31,37 35 0-15,-36-35 0 0,-1 0 0-1,54 0 0 1,-35 0 0 0,-36 0 0 15</inkml:trace>
  <inkml:trace contextRef="#ctx0" brushRef="#br0" timeOffset="239212.7233">19456 17427 320 0,'0'0'0'0,"0"0"0"16,-36 18 0 0,-17-1 0-1,53 89 0 48,-35-35 0-63,18 70 0 0,-19-53 0 0,36 36 0 62,36-19 0-62,-19-87 0 0</inkml:trace>
  <inkml:trace contextRef="#ctx0" brushRef="#br0" timeOffset="239901.3335">22419 17462 320 0,'0'0'0'0,"0"0"0"0,18 0 0 31,35-17 0-16,-1 34 0 32,54-17 0-47,-35 0 0 0,17 0 0 16,-35 0 0 0,0 0 0 15,0 0 0-16,-36 0 0 1,72 0 0-16</inkml:trace>
  <inkml:trace contextRef="#ctx0" brushRef="#br0" timeOffset="240233.5737">22454 17868 320 0,'0'0'0'0,"0"0"0"16,0 0 0-1,0 0 0 48,0 0 0-63,36 0 0 0,16 0 0 0,37-35 0 47,-54 0 0-47,53 35 0 15,36-18 0 1,-54 18 0-16</inkml:trace>
  <inkml:trace contextRef="#ctx0" brushRef="#br0" timeOffset="241026.1735">23442 16916 320 0,'0'0'0'0,"0"0"0"31,0 0 0-16,-35 70 0-15,35 36 0 47,-18-35 0-47,18 70 0 16,0-106 0 0,0 0 0-1,18 18 0 32,-18-53 0-31,35 0 0-16,18-53 0 0,-35 36 0 15,70-1 0 17,-88-17 0-17,17-1 0-15,54 19 0 31,-71 17 0-31,18-35 0 32,-18 35 0-17,0 0 0 1,-18 35 0 0,18 18 0-1,-35 17 0 1,-1 18 0-1,19 18 0 1,17-17 0 15,0-1 0-31,0 53 0 16,0-53 0 0,0-17 0 15,0-54 0-16,0 18 0-15,17-52 0 16</inkml:trace>
  <inkml:trace contextRef="#ctx0" brushRef="#br0" timeOffset="241683.0824">23901 17339 320 0,'0'0'0'0,"0"0"0"16,0 0 0 15,0 88 0-31,0 0 0 31,35 71 0-15,-35-53 0-1,71 70 0 1,-36-140 0 0,18 17 0 15,-18-53 0-31,18 0 0 31,-18-89 0-31,-17 1 0 31,-18-106 0-31,17 88 0 32,-17-88 0-17,-17 88 0 1,-1 1 0-1,18 87 0 1,-35-35 0-16,-18 18 0 31,0 35 0-31,-35 88 0 47,35 18 0-47,0 105 0 16,35-87 0-1,18-71 0 1,18 0 0 15,35-18 0-31</inkml:trace>
  <inkml:trace contextRef="#ctx0" brushRef="#br0" timeOffset="242328.4417">24553 17515 320 0,'0'0'0'0,"0"0"0"31,18 106 0-31,35 0 0 16,-18 35 0 15,53-17 0-16,-70-71 0-15,70-36 0 47,-70-34 0-47,35-72 0 16,-36 1 0 0,-17-53 0-1,0 0 0 16,-17 17 0-31,-36-34 0 16,53 17 0 0,-35 35 0 15,-36 88 0-31,53-17 0 31,-70 53 0-15,0 87 0-16,70 19 0 47,-35-18 0-47,18 88 0 15,70-159 0-15,-35 18 0 16</inkml:trace>
  <inkml:trace contextRef="#ctx0" brushRef="#br0" timeOffset="242950.1301">25100 17427 320 0,'0'0'0'0,"0"0"0"32,0 18 0-17,35 52 0 1,18 54 0-1,-53-36 0 17,89-35 0-32,-54 0 0 31,18-53 0-15,-18-35 0-1,18 17 0-15,-35-88 0 31,-18 53 0-15,-18-53 0 0,18-35 0-16,-53 18 0 31,53 17 0-15,-18 18 0-1,1 70 0 1,-36-35 0-1,18 53 0 17,-1 36 0-32,-17 52 0 31,53 0 0-15,-35-18 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35:35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17586 2081 320 0,'0'0'0'0,"0"0"0"15,0 0 0 1,-18 0 0-1,18-70 0 1,18-18 0 0,35 35 0 15,-18-35 0-15,71-54 0-1,-106 54 0 16,88-88 0-31,-70 70 0 16,-1-35 0 15,36 53 0-31,-53-18 0 16,-53 35 0 15,53 54 0-31,0 17 0 16,-17-36 0-1,17 19 0 17,-18 70 0-17,36 35 0 1,-18 0 0 15,0 36 0-31,0-19 0 16,17 19 0 15,36 52 0-31,-53-70 0 31,18 35 0-15,0-35 0-16,-18 0 0 31,0-89 0-15,0 36 0-1,0-35 0 1,0 0 0 0,0-18 0-1,0-36 0 17,53-87 0-32,-53 35 0 15,17-71 0 1,18 35 0-1,18-70 0 1,-17 71 0 0,-1 35 0 15,53-124 0-15,-70 142 0-16,52-36 0 31,-52 53 0-16,-18 53 0 1,18-18 0-16</inkml:trace>
  <inkml:trace contextRef="#ctx0" brushRef="#br0" timeOffset="1434.1857">18574 1782 320 0,'0'0'0'0,"0"0"0"31,0-18 0-16,0 0 0 1,0-17 0 0,0 35 0-1,17-35 0 1,19 17 0 0,-19 0 0-1,19 18 0 1,16 0 0-1,-52 0 0 1,53 0 0 0,-53 18 0 15,53 17 0 0,-53-17 0-31,0 53 0 16,0-54 0 15,0 54 0-15,0-36 0-16,-35-17 0 15,-36 70 0 1,54-18 0 15,-18-34 0-31,-18 17 0 31,35-36 0 1,-17 1 0-32,-18-1 0 15,18-17 0 1,-18 0 0 0,35-52 0-1,36-1 0 16,35 35 0-31,-36 0 0 16,1-35 0 0,35 36 0-1,-36 34 0 1,19 36 0 0,-19-17 0 30,36 34 0-46,-35-35 0 16,-1-17 0 0,36 53 0-1,-35-71 0 1,35 0 0 0,18-18 0-1,17-35 0 1,-53 18 0 15,18 0 0-31,-35-18 0 31,-1 35 0-15,1 0 0 0</inkml:trace>
  <inkml:trace contextRef="#ctx0" brushRef="#br0" timeOffset="15059.1589">19632 1870 320 0,'0'0'0'0,"0"0"0"16,0 35 0-1,71-35 0 16,34 0 0-31,-16 0 0 32,16 0 0-17,54 0 0 1,-123 0 0 0</inkml:trace>
  <inkml:trace contextRef="#ctx0" brushRef="#br0" timeOffset="16093.2782">20532 970 320 0,'0'0'0'0,"0"0"0"31,0-18 0-31,70 1 0 31,-52-54 0-15,70 54 0 0,-35-19 0-1,35 36 0 1,-70 36 0-1,70-36 0 17,-70 88 0-32,-18-53 0 31,0 106 0-31,-18-88 0 31,-35 71 0-15,0-36 0-1,-35 35 0 17,88-35 0-32,-18 1 0 15,1-1 0 1,17-35 0 0,17 35 0-1,-17-70 0 1</inkml:trace>
  <inkml:trace contextRef="#ctx0" brushRef="#br0" timeOffset="16323.2875">20796 2311 320 0,'0'0'0'0,"0"0"0"31,0 17 0-31</inkml:trace>
  <inkml:trace contextRef="#ctx0" brushRef="#br0" timeOffset="18538.9546">15998 9172 320 0,'0'0'0'0,"0"0"0"16,36-53 0-1,-1 36 0 17,0-89 0-17,18 0 0 1,0 0 0-1,18-17 0 1,-36-18 0 15,18-1 0-31,-18 19 0 32,-35 0 0-17,53 34 0-15,-53-34 0 31,0 105 0-15,0-52 0 0,0 52 0-1,0-17 0 1,0 70 0 15,0-17 0-31,0 87 0 16,0-16 0 15,-53 87 0-31,53-35 0 31,0 36 0-31,0-72 0 47,0 54 0-47,0-106 0 16,0-18 0-16,0 1 0 31,53 17 0-15,-18-142 0-1,1 1 0 1,-1-18 0 15,0 0 0-31,-17-35 0 16,35 18 0-1,0 17 0 17,-36-35 0-32,19 88 0 31,-1-18 0-15,-35 54 0-1,17-1 0 1,-17 18 0-1,71 18 0 1,-53 70 0 0,-18-35 0-1</inkml:trace>
  <inkml:trace contextRef="#ctx0" brushRef="#br0" timeOffset="19017.6601">16933 8661 320 0,'0'0'0'0,"0"0"0"15,0 17 0-15,0 54 0 32,-17 52 0-17,17-34 0 1,0-54 0-1,-18 88 0-15,18-70 0 47,18-18 0-47</inkml:trace>
  <inkml:trace contextRef="#ctx0" brushRef="#br0" timeOffset="19369.5483">17216 8678 320 0,'0'0'0'0,"0"0"0"31,35-17 0-15,-35-1 0-1,106 0 0 1,-36 36 0 0,18-18 0-1,-17 0 0 16,17 0 0-31,-70 0 0 16</inkml:trace>
  <inkml:trace contextRef="#ctx0" brushRef="#br0" timeOffset="19748.9493">17515 8255 320 0,'0'0'0'15,"0"0"0"-15,0 0 0 32,0 88 0-32,0 0 0 15,0 1 0 32,-53 69 0-47,106-52 0 16,-53-18 0-1,0 1 0 1</inkml:trace>
  <inkml:trace contextRef="#ctx0" brushRef="#br0" timeOffset="20564.6167">17903 8890 320 0,'0'0'0'0,"0"0"0"32,53-53 0-32,36-106 0 15,-54 36 0 1,53-71 0 15,-35 88 0-15,0-17 0-1,0-19 0 1,-18 54 0 0,0 0 0-1,-35 88 0 1,-35-71 0 15,0 107 0-31,17 34 0 16,18 18 0 31,-53 18 0-47,18 71 0 15,35-36 0 1,0 70 0-1,-18-105 0 1,36 53 0 0,-18-124 0-1,35-17 0 1,-17 0 0 15,17-36 0-15,-35 0 0-16,18-70 0 15,52-53 0 1,-70 35 0 15,36-70 0-31,17 70 0 32,-36 0 0-17,54-17 0 1,-54 34 0-1,36-34 0 1,-53 88 0 0,36-18 0-1,-36 53 0 17,0 0 0-32</inkml:trace>
  <inkml:trace contextRef="#ctx0" brushRef="#br0" timeOffset="21131.5759">18680 8678 320 0,'0'0'0'0,"0"0"0"31,52 0 0-15,1-17 0 0,0 17 0-1,-35 17 0 1,17 89 0-1,-35-18 0 1,-53-52 0 15,0 105 0-31,0-88 0 32,36-36 0-32,-1 19 0 78,1 16 0-63,34-52 0-15,18 18 0 0,71-18 0 0,-17 0 0 16,-1-18 0 0,0 36 0-1,-53-18 0 1,0 0 0 15,-35 0 0-31</inkml:trace>
  <inkml:trace contextRef="#ctx0" brushRef="#br0" timeOffset="21438.7086">19367 8520 320 0,'0'0'0'0,"0"0"0"31,53 0 0-31,0 0 0 16,53 0 0 15,0 0 0-31,0 0 0 31,-89 0 0-31,89-53 0 16,-106 53 0 0</inkml:trace>
  <inkml:trace contextRef="#ctx0" brushRef="#br0" timeOffset="21697.0159">19544 8202 320 0,'0'0'0'0,"0"0"0"0,0 18 0 16,0 35 0 15,0 123 0-15,0-35 0-16,18 53 0 31,-1-106 0-31</inkml:trace>
  <inkml:trace contextRef="#ctx0" brushRef="#br0" timeOffset="22578.258">20002 8784 320 0,'0'0'0'0,"89"-106"0"47,-19-17 0-32,1-1 0 1,17-52 0-16,-17 17 0 31,17 0 0-15,-53 54 0 15,-17 52 0-31,-18 0 0 16,17 53 0-1,-17 0 0 1,-17 53 0 0,17 70 0 15,-18-17 0-31,-17 88 0 15,35-35 0 1,-36 70 0 15,19-35 0-31,17-88 0 32,0-35 0-17,17-54 0 1,54 1 0-16,-53-53 0 31,52-124 0-15,-35 53 0-1,18-70 0 1,-17 17 0 0,34-35 0-1,-17 88 0 16,-35-18 0-31,70 19 0 32,-88 87 0-32,18-17 0 31,17-1 0-31,0 36 0 31,-35 71 0-15,0-36 0-16,-35 106 0 47,0-35 0-47,17 53 0 15,18-53 0 1,18-36 0 15</inkml:trace>
  <inkml:trace contextRef="#ctx0" brushRef="#br0" timeOffset="23663.8594">20973 8749 320 0,'0'0'0'16,"0"0"0"-16,0-18 0 16,70-17 0-1,-52 17 0 16,-1-17 0-31,36 17 0 32,-17 18 0-17,-36 36 0 1,0 34 0 31,-18-17 0-47,-53 53 0 0,54-106 0 47,17 18 0-47,-18 35 0 0,18-53 0 31,0 0 0 0,18-53 0-31,52 35 0 16,-34 18 0-16,34 18 0 31,-35 35 0 0,-17 35 0-15,-18-35 0-16,-35 17 0 16,-53 18 0-1,70-35 0 16,-70 0 0-31,70-53 0 16,-70 36 0 15,53-36 0-31,35 0 0 16</inkml:trace>
  <inkml:trace contextRef="#ctx0" brushRef="#br0" timeOffset="24658.7267">21661 8220 320 0,'0'0'0'0,"0"0"0"15,0 0 0 1,0-18 0 0,0 18 0 15,35 0 0-31,88 18 0 31,-35-18 0-15,36 35 0-1,-36-35 0 1,18 0 0 0,-53 0 0-1</inkml:trace>
  <inkml:trace contextRef="#ctx0" brushRef="#br0" timeOffset="24953.8733">21907 8590 320 0,'0'0'0'0,"0"0"0"31,0 0 0-31,71 0 0 31,53 0 0-31,-36 0 0 32,35 35 0-17</inkml:trace>
  <inkml:trace contextRef="#ctx0" brushRef="#br0" timeOffset="26781.9222">22913 8026 320 0,'0'0'0'0,"0"0"0"15,18 0 0 1,17-36 0-1,18-17 0 1,0 53 0 15,52 0 0-15,-87 53 0 0,35 18 0-1,-106 17 0 1,18 18 0 15,-53-18 0-15,-1 0 0-1,72-52 0-15,-1-36 0 32,1 53 0-17,34-53 0 1,18-71 0 15,54 53 0-31,-1-52 0 16,0 70 0-1,-53 17 0 1,71 54 0 0,-88 0 0 15,35-1 0-31,-53 1 0 15,-53 52 0 1,0-105 0 15,-53 88 0-15,18-36 0 0,0-52 0-16,-71 35 0 46,124-53 0-46,-89 0 0 0,107-53 0 47,34 18 0-47</inkml:trace>
  <inkml:trace contextRef="#ctx0" brushRef="#br0" timeOffset="27327.2288">23618 8255 320 0,'0'0'0'0,"0"0"0"15,0 88 0 1,0 0 0-1,0 18 0 1,71 53 0 0,-53-71 0-1,87 18 0 1,-34-106 0 15,53-18 0-31,-54-70 0 31,36-53 0-31,-53 35 0 32,-36 0 0-17,36-70 0 1,-123 70 0-16,17 0 0 47,-35 71 0-47,-89 70 0 15,71-17 0 1,-17 70 0 0,35 18 0-1,35-18 0 1,53-53 0 0,18 18 0-1</inkml:trace>
  <inkml:trace contextRef="#ctx0" brushRef="#br0" timeOffset="27829.9224">24465 8096 320 0,'0'0'0'0,"0"0"0"0,-35 71 0 16,0 35 0 0,-18 88 0 15,53-71 0-31,53-17 0 16,17-18 0 15,18-88 0-31,36 0 0 31,-36-106 0-15,18 0 0-1,-53 1 0-15,-18-19 0 47,-53 36 0-47,1-18 0 0,-71 18 0 31,-1 70 0-15,-52 36 0-16,35 53 0 31,1 17 0-15,52 0 0 15,53-53 0-31</inkml:trace>
  <inkml:trace contextRef="#ctx0" brushRef="#br0" timeOffset="28320.4308">25188 8061 320 0,'0'0'0'0,"0"35"0"0,0 18 0 31,-53 141 0-15,18-88 0-1,70 70 0 1,18-105 0-1,36-18 0 17,-1-53 0-17,0-53 0 1,18-53 0-16,-53 36 0 31,52-107 0-31,-105 89 0 31,0-106 0-31,0 141 0 47,-105-18 0-47,-19 71 0 16,1 71 0 0,52-36 0-16</inkml:trace>
  <inkml:trace contextRef="#ctx0" brushRef="#br0" timeOffset="35377.7638">15857 10989 320 0,'0'0'0'0,"0"0"0"16,0 0 0-1,18-35 0 1,35-18 0 0,0-53 0-1,0 18 0 16,17-36 0-15,-17 18 0 0,0-88 0-1,18 89 0 1,-54-19 0 15,54 1 0-31,-71-1 0 31,18 18 0-31,-18 89 0 16,0-19 0 0,0 19 0 15,0 17 0-15,-18 53 0-1,18 0 0-15,0 105 0 31,-53-34 0-15,35 35 0 0,18-18 0-1,0 35 0 1,0-35 0 0,0-35 0-1,0-71 0 1,0-17 0-1,18 53 0 17,35-89 0-32,-35-70 0 31,-1 0 0-31,36-36 0 31,-35 1 0-31,-1-19 0 31,19-16 0-31,17 52 0 32,-1-71 0-17,1 72 0 1,-17 16 0 0,-36 89 0-1,53-35 0 1,-18 35 0 15</inkml:trace>
  <inkml:trace contextRef="#ctx0" brushRef="#br0" timeOffset="35753.6326">16739 10336 320 0,'0'0'0'0,"0"0"0"0,0 0 0 32,0 36 0-32,0-19 0 47,0 71 0-47,-17 89 0 15,17-71 0 1,-36 35 0-16,72-35 0 31,-36-106 0-31</inkml:trace>
  <inkml:trace contextRef="#ctx0" brushRef="#br0" timeOffset="36456.0204">17251 10266 320 0,'0'0'0'16,"0"0"0"-16,17 0 0 15,19 0 0 1,34 0 0-1,18 17 0 1,36 36 0 0,-18-17 0 46,-18-36 0-62,0 0 0 0,-70 0 0 16</inkml:trace>
  <inkml:trace contextRef="#ctx0" brushRef="#br0" timeOffset="36747.3043">17462 9948 320 0,'0'0'0'0,"0"0"0"47,0 0 0-47,0 106 0 32,0 18 0-32,0 17 0 15,0 88 0-15,0-105 0 47,0-19 0-47,53-87 0 0</inkml:trace>
  <inkml:trace contextRef="#ctx0" brushRef="#br0" timeOffset="37552.69">17780 10707 320 0,'0'0'0'0,"0"0"0"47,0-18 0-47,18-35 0 0,52-35 0 31,18 0 0-15,-52 0 0 0,17-18 0 15,17-53 0-15,-35 71 0-16,1-89 0 15,-19 89 0 1,-17-18 0 15,0 36 0-15,0 70 0-16,0-53 0 47,0 53 0-47,-17 53 0 15,17-18 0 1,-18 89 0-1,18-19 0 1,0 107 0 0,0-53 0-1,0 17 0 1,0-17 0 0,0-71 0-1,0-52 0 1,0-19 0 15,18 1 0-15,-1-89 0-1,1-88 0-15,17 54 0 32,18-1 0-17,-53-53 0-15,88 0 0 31,-70 1 0-15,53 52 0 0,-36 0 0-1,18 53 0 17,-53 35 0-32</inkml:trace>
  <inkml:trace contextRef="#ctx0" brushRef="#br0" timeOffset="38353.868">18591 10372 320 0,'0'0'0'0,"0"0"0"31,0 0 0-31,36-89 0 31,-19 89 0-15,54 0 0-1,-36 36 0-15,0 17 0 47,-35 35 0-47,-53 0 0 16,1 0 0 0,-1-35 0-1,17 0 0 1,19-35 0-1,-54 17 0 1,54-35 0 0,17 0 0 15,0 0 0-31,35 0 0 31,53 0 0 0,-53 0 0-31,36 0 0 0,-1 0 0 47,-17 0 0-47,36 0 0 16,-72 18 0 0,54 17 0 15,-71-17 0-31,0-18 0 0</inkml:trace>
  <inkml:trace contextRef="#ctx0" brushRef="#br0" timeOffset="38703.6001">19226 10231 320 0,'0'0'0'0,"0"0"0"16,18 0 0-16,17-18 0 15,18 18 0 1,71-35 0-1,-89 35 0 1,53-18 0 0,18 0 0 15,-88 18 0-15,17 0 0-16,-17 0 0 15</inkml:trace>
  <inkml:trace contextRef="#ctx0" brushRef="#br0" timeOffset="38976.4931">19226 10389 320 0,'0'0'0'0,"0"0"0"16,36 0 0 15,34 36 0-31,18-36 0 32,-35 0 0-17,106 35 0 1,-88-18 0-1,-18-17 0-15</inkml:trace>
  <inkml:trace contextRef="#ctx0" brushRef="#br0" timeOffset="40743.2822">20373 10160 320 0,'0'0'0'0,"0"0"0"15,0-18 0 1,53-17 0 15,-53-35 0-31,88-1 0 32,-70 71 0-17,70-18 0 16,-71 89 0-31,-17-36 0 16,0 53 0 15,-35 18 0-31,-53 18 0 32,0-36 0-17,-18 35 0-15,53-70 0 31,0-17 0-15,0-36 0 0,53-18 0 15,-53-53 0-31,106 36 0 16,-53-36 0-1,18 54 0 1,35-18 0 15,17 35 0-31,1 52 0 16,-18-34 0 31,-36 53 0-47,72-1 0 0,-19-52 0 31,18 0 0-31,-35-36 0 47,53-53 0-47,-35 36 0 15,17-141 0 1,-53 87 0 0,-17 72 0-1,52-71 0 16,-70 88 0-15,18-18 0-16,-36 36 0 31,-35 123 0-31,53-35 0 32,0 17 0-32,53 1 0 31,-17-36 0-31,52-53 0 31,-18-17 0-15,36-54 0-1,-53-34 0 1,35-54 0 0,-52 36 0 15,17-18 0-16,-36-17 0-15,-17 17 0 32,-70 0 0-17,34 71 0 1,-87-36 0-16,35 71 0 31,-53 71 0-15,52 17 0-1,19-17 0-15,52-1 0 16</inkml:trace>
  <inkml:trace contextRef="#ctx0" brushRef="#br0" timeOffset="41406.9373">21872 10178 320 0,'0'0'0'0,"0"0"0"15,0 35 0-15,0 18 0 16,0 141 0 15,18-71 0-31,52 36 0 31,-17-106 0-31,36-53 0 16,-1-35 0 31,-53-18 0-47,71-71 0 0,-53 18 0 47,0-52 0-47,0 52 0 0,-36-53 0 31,-34 53 0-15,-36 18 0 15,35 70 0-31,-53-17 0 16,1 35 0 15,-18 35 0-31,-71 54 0 47,106 17 0-32,0-36 0-15</inkml:trace>
  <inkml:trace contextRef="#ctx0" brushRef="#br0" timeOffset="42899.8784">23248 9737 320 0,'0'0'0'0,"0"17"0"32,-71-17 0-32,-34 88 0 31,69-70 0 0,-122 176 0-15,122-88 0-1,1 53 0 17,35-89 0-32,0 89 0 31,35-124 0-31,54 18 0 31,-37-106 0-15,90-35 0-1,-72 18 0 1,18-36 0 0,18-71 0-1,-53 72 0 1,0-72 0 0,-53 71 0-1,0 0 0 1,-35 89 0 31,-36 17 0-47,-70 53 0 0,70-18 0 15</inkml:trace>
  <inkml:trace contextRef="#ctx0" brushRef="#br0" timeOffset="48602.435">24183 10654 320 0,'0'0'0'0,"0"0"0"16,0 0 0-1,35 0 0 1,-70 35 0-1,-18 36 0 1,53-18 0 0,-53 35 0-1,-17 88 0 17,-1-88 0 14,18 18 0-46,35-70 0 0</inkml:trace>
  <inkml:trace contextRef="#ctx0" brushRef="#br0" timeOffset="50214.5998">25365 10566 320 0,'0'0'0'0,"0"0"0"15,0-18 0 1,35-53 0-1,18-34 0 1,-35-1 0 0,34 18 0-1,1-71 0 32,-17 0 0-47,17-53 0 16,-1 89 0-1,-52 0 0 1,18-1 0 0,17 53 0-1,-35 36 0 1,0 18 0 0,-35-19 0-1,35 107 0 1,-18 52 0-1,18-17 0 1,0 71 0 15,0-72 0-31,0 36 0 32,0 54 0-17,0-72 0 1,18 0 0-1,-18-70 0 1,71-17 0 0,-71-36 0-1,17 0 0 1,1-106 0 0,35 18 0-1,-18-71 0 1,18-18 0-1,18-17 0 17,-36 71 0-32,18-71 0 15,17 123 0 17,-34 18 0-17,-19 18 0 1,19 18 0-16</inkml:trace>
  <inkml:trace contextRef="#ctx0" brushRef="#br0" timeOffset="50995.934">26352 10019 320 0,'0'0'0'0,"0"0"0"16,0-53 0-1,71 18 0 17,-53-1 0-32,52 36 0 15,-17 36 0 16,-35-1 0-31,-18 53 0 16,-18 36 0 15,-35-36 0-31,0-18 0 32,-53 54 0-32,89-107 0 31,-54-17 0-16,54 18 0-15,17-18 0 47,0-18 0-47,0 18 0 16,53-17 0 15,-1 17 0-15,37-35 0-16,-19 70 0 15,1-35 0 17,17 17 0-32,18-17 0 31,-89 18 0-15,72-18 0-1,-19 53 0 1,-52-53 0-1</inkml:trace>
  <inkml:trace contextRef="#ctx0" brushRef="#br0" timeOffset="51343.8804">27164 10037 320 0,'0'0'0'0,"0"0"0"31,18-18 0 0,17 18 0-15,53 0 0 0,0 0 0-16,0 0 0 15,1-53 0 1,-19 35 0 0,-17 18 0-1,0-17 0 1,-18-19 0-16</inkml:trace>
  <inkml:trace contextRef="#ctx0" brushRef="#br0" timeOffset="51712.5011">27393 9613 320 0,'0'0'0'16,"0"0"0"-16,0 18 0 46,0 158 0-30,-35-17 0-16,0-18 0 16,17 18 0-1,36-53 0 1,17-89 0 0,0 19 0-1</inkml:trace>
  <inkml:trace contextRef="#ctx0" brushRef="#br0" timeOffset="52692.1896">28028 10336 320 0,'0'0'0'0,"0"-17"0"16,18 17 0-1,35-53 0 1,0 18 0 0,0-54 0-1,-1 1 0 1,1-35 0-1,0-1 0 1,0-52 0 0,-17 70 0 15,-19 0 0-15,1-53 0-16,-18 71 0 15,53 35 0 1,-53 18 0 15,0 17 0-15,-53 1 0-1,35 52 0 1,18 53 0 31,0-35 0-47,0 124 0 0,0-72 0 31,0 107 0-15,0-89 0-16,0 72 0 15,0-107 0 1,18 0 0 15,35-70 0-15,-53 17 0-16,17-35 0 31,1-53 0-15,35-106 0-1,-35 53 0 17,34-52 0-32,-16 16 0 15,-1 19 0 1,0-71 0 15,53 88 0-31,-70-17 0 16,53 70 0-1,-54-18 0 1,-17 71 0 0</inkml:trace>
  <inkml:trace contextRef="#ctx0" brushRef="#br0" timeOffset="53475.1756">28892 9948 320 0,'0'0'0'0,"0"0"0"32,18-17 0-32,53-54 0 31,-36 53 0-16,18-34 0 1,-18 16 0 0,18 36 0-1,-35 0 0 1,35 88 0 0,-53-70 0 15,-36 88 0-31,1-35 0 15,-35 17 0 17,52-53 0-32,-35-17 0 31,53-18 0-15,-18 0 0 15,89 0 0-31,-53-18 0 0,70-17 0 31,-35 17 0-15,17 36 0-1,-52-18 0 1,52 35 0 0,-34-17 0-1,-36 35 0 1,0 35 0-1,0-35 0 1,-53 35 0 0,0-71 0 15,-35 72 0-15,35-72 0 15,-18 36 0-31,36-35 0 0,-18-18 0 15</inkml:trace>
  <inkml:trace contextRef="#ctx0" brushRef="#br0" timeOffset="56782.3969">29527 9490 320 0,'0'0'0'0,"0"0"0"16,0 0 0-1,0 0 0 1,71 0 0 0,-71 0 0-1,35 0 0 1,54 0 0 0,-19 17 0-1,-52-17 0 1,17 0 0 15,-17 0 0-15,17 0 0-1</inkml:trace>
  <inkml:trace contextRef="#ctx0" brushRef="#br0" timeOffset="57102.5336">29598 9842 320 0,'0'0'0'0,"0"0"0"16,0 0 0 15,35 0 0-31,54 0 0 16,-19 0 0 0,54 0 0-1,-72 0 0 1</inkml:trace>
  <inkml:trace contextRef="#ctx0" brushRef="#br0" timeOffset="60307.0985">30145 9155 320 0,'0'0'0'0,"0"0"0"32,-18-36 0-17,18 36 0 1,0-35 0-1,18 0 0 1,-1-18 0 0,36 53 0-1,-17 0 0 1,-19 0 0 0,72 53 0-1,-72-36 0 1,36 36 0 15,-35 35 0-15,17 18 0-1,-35 18 0 32,-53 17 0-47,0-18 0 0,18-17 0 16,-53 35 0-1,52-52 0 1,-34-19 0 0,-18-17 0 15,70-53 0-31,-53 18 0 31,54-54 0 0,17-52 0-31,0 53 0 16,17-36 0 15,54-35 0-31,-71 106 0 16,35-52 0 0,18 52 0-1,-18 0 0 1,18 52 0-1,-17 37 0 1,-19-54 0 0,1 53 0 15,17 18 0-15,-17-53 0-1,17 0 0 16,-17-36 0-15,35-17 0-16,-18 0 0 0,53-35 0 31,-70-35 0-15,52-1 0 0</inkml:trace>
  <inkml:trace contextRef="#ctx0" brushRef="#br0" timeOffset="61117.3836">31062 8996 320 0,'0'0'0'0,"0"0"0"0,0 0 0 0,0 106 0 15,0-18 0 16,0 0 0-31,-35 53 0 16,17-35 0 0,18-35 0-1,0-36 0 17,-35-18 0-17,35-17 0 1,0-70 0-16,35 17 0 31,-35 18 0-15,88-36 0-1,-88 71 0 1,89-17 0 0,-54 17 0-1,53 17 0 1,-53 54 0-1,1 35 0 17,-19-18 0-32,-17-18 0 15,-53 107 0 1,36-71 0 15,-36 35 0-31,0-71 0 31,-35 18 0-15,52-52 0 0,-52-36 0 15,88-36 0-31,-53-17 0 16,18-17 0-1,17-1 0 1,18-34 0-1</inkml:trace>
  <inkml:trace contextRef="#ctx0" brushRef="#br0" timeOffset="61428.1964">31115 8908 320 0,'0'0'0'0,"0"0"0"15,18-18 0 16,70 18 0-31,18 0 0 32,-36 18 0-1,18 35 0-31,-35-53 0 0</inkml:trace>
  <inkml:trace contextRef="#ctx0" brushRef="#br0" timeOffset="62095.1346">31591 9207 320 0,'0'0'0'0,"0"18"0"0,-35 70 0 0,17 18 0 16,18 53 0 0,0-36 0-1,0 107 0 17,0-124 0-32,89 35 0 15,-72-88 0 1,54-1 0 15,-36-52 0-15,36-17 0 15,-19-18 0-31,-16-36 0 31,-1-70 0-31,-17 17 0 16,-1-52 0-1,-17 53 0 1,-17-54 0 15,17 89 0-31,-36-18 0 32,-17 71 0-32,18 0 0 31,0-1 0-16,-36 36 0 1,-34 71 0 0,34-36 0-1,53 106 0 1,-35-88 0 0,71 106 0-1</inkml:trace>
  <inkml:trace contextRef="#ctx0" brushRef="#br0" timeOffset="62739.5174">32156 9190 320 0,'0'0'0'0,"0"0"0"15,0 17 0 1,0 89 0-1,-36-17 0 1,1 87 0 0,35-53 0 15,35 71 0-31,1-70 0 31,-19-89 0-15,54 18 0-16,17-53 0 31,-53 0 0-15,36-88 0-1,-36 0 0 17,-17-1 0-32,35-105 0 15,-36 71 0 1,-17 0 0-1,0 34 0 17,-53-52 0-17,36 88 0-15,-71 0 0 32,70 53 0-17,-35 0 0-15,-106 53 0 31,71 18 0-15</inkml:trace>
  <inkml:trace contextRef="#ctx0" brushRef="#br0" timeOffset="106123.346">16457 15346 320 0,'0'0'0'0,"0"0"0"16,0 0 0-1,0-106 0 16,35 53 0-15,-17-106 0 0,0 71 0-1,17 18 0 17,0-107 0-32,-17 89 0 31,-1-106 0-31,19 123 0 15,17-87 0 17,-53 140 0-32,0-17 0 31,0-18 0-15,0 53 0-1,0 53 0-15,0 17 0 31,0 124 0-15,0-35 0 0,-36 159 0-1,19-142 0 1,34 36 0 15,19-1 0-31,-36-140 0 31,0-54 0-31,53-34 0 32,-18-107 0-32,-18 19 0 31,1-125 0-15,35 71 0-1,-35 18 0 1,52-123 0-1,-34 158 0 1,52-53 0 0,-53 71 0-1,71-35 0 17,-106 105 0-32,88-17 0 15,-70 70 0 16,52 18 0-31,-70 53 0 16</inkml:trace>
  <inkml:trace contextRef="#ctx0" brushRef="#br0" timeOffset="107069.7505">17462 15081 320 0,'0'0'0'0,"0"0"0"31,0-35 0-31,0 17 0 16,71 18 0-1,-36 0 0 16,-17 53 0-31,17 0 0 16,-70 35 0 15,35-52 0-31,-18 34 0 32,-35 1 0-17,0-36 0 1,18 0 0-16,-35 1 0 47,70-36 0-32,-18 17 0 1,-53-17 0-16,54 0 0 16,17 0 0-1,0 0 0 1,0 0 0 15,88 0 0-15,-88 0 0-16,106 0 0 31,-89 0 0-15,89 0 0-1,-53 0 0 1,-17 0 0-1,34 0 0 1,-17 0 0 0,35-17 0-1,-70 17 0 1,-18-36 0 15</inkml:trace>
  <inkml:trace contextRef="#ctx0" brushRef="#br0" timeOffset="107455.1904">18397 14464 320 0,'0'0'0'0,"0"0"0"0,0 0 0 47,18 0 0-47,0 0 0 16,52 18 0-16,1-18 0 31,-54 17 0-15,36-17 0-1,-17 0 0 1,-19 0 0-16</inkml:trace>
  <inkml:trace contextRef="#ctx0" brushRef="#br0" timeOffset="107824.7364">18203 14887 320 0,'0'0'0'0,"0"0"0"0,0 0 0 0,0 0 0 16,0 18 0-16,53-1 0 47,0-17 0-47,53 0 0 15,-35-17 0 1,52-1 0 0,-52 18 0-1,-36-17 0-15</inkml:trace>
  <inkml:trace contextRef="#ctx0" brushRef="#br0" timeOffset="108393.1238">19473 13988 320 0,'0'0'0'0,"0"0"0"31,0 35 0-15,0 18 0-1,-17 35 0 1,-19 35 0 0,-17 1 0-1,18 70 0 1,-18-18 0 15,36-52 0-31,17 52 0 16,-18-123 0-1,18-53 0 1</inkml:trace>
  <inkml:trace contextRef="#ctx0" brushRef="#br0" timeOffset="109088.8402">19914 13970 320 0,'0'0'0'0,"0"0"0"31,0 0 0-15,0 53 0-16,-17 88 0 31,17-35 0-31,-106 88 0 32,71-53 0-32,17-141 0 78,18 53 0-78,-35-18 0 0,70-35 0 0,18-88 0 31,-36 53 0-31,72-18 0 16,-72 35 0 15,54 1 0-31,17 17 0 31,-53 17 0-15,18 89 0-16,-35-18 0 31,-18 0 0 0,-18 71 0-31,-35-71 0 0,-35 36 0 31,53-36 0-15,-53 0 0 0,-1-70 0 15,37-53 0-31,-1-36 0 16,35-35 0-1,18 71 0 1</inkml:trace>
  <inkml:trace contextRef="#ctx0" brushRef="#br0" timeOffset="109354.4324">20020 13882 320 0,'0'0'0'0,"0"0"0"0,53-18 0 16,35 18 0 15,-52 0 0-31,69 18 0 16,-87-18 0-1</inkml:trace>
  <inkml:trace contextRef="#ctx0" brushRef="#br0" timeOffset="109950.4363">20532 14411 320 0,'0'0'0'0,"0"0"0"32,0 88 0-32,-18 141 0 15,36-17 0 16,52 35 0-31,18-176 0 32,-17-18 0-17,0-106 0-15,-1 17 0 32,1-52 0-17,-1-53 0 1,-35-71 0 15,18 36 0-31,-35-36 0 16,-18 89 0-1,-18-71 0 1,18 141 0 15,-70-18 0-15,-18 1 0-16,35 105 0 47,-106 18 0-47,88 53 0 15,-17 70 0-15,18-88 0 32,70 18 0-17,0-106 0-15</inkml:trace>
  <inkml:trace contextRef="#ctx0" brushRef="#br0" timeOffset="110550.5837">21449 14076 320 0,'0'0'0'0,"0"0"0"0,0 17 0 0,-18 177 0 46,18-35 0-46,53 18 0 16,0 87 0 0,0-158 0-1,53-71 0 1,-36-35 0 0,19-53 0-1,-37-17 0 1,19-54 0-1,-36-34 0 17,-35 17 0-17,0-71 0 1,0 71 0-16,-35-18 0 31,-18 106 0-31,0-17 0 16,-17 52 0 15,-36 36 0-15,0 52 0-1,0 36 0 1,18 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38:35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29104 16281 320 0,'0'0'0'0,"0"17"0"16,0 54 0-1,0-53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38:53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20620 4604 320 0,'0'0'0'0,"0"0"0"16,-18-36 0-1,-52 19 0 1,17 17 0 15,-88-35 0-15,88 35 0-1,-71-18 0 17,36 36 0-17,0-18 0-15,-89 35 0 16,72-35 0 15,-54 0 0-31,35 53 0 16,-52-18 0 15,70-17 0-15,-88 52 0-16,88-35 0 31,0 36 0-16,-52-18 0 1,70 35 0 0,-89 18 0-1,71-18 0 1,-17 36 0 15,35-54 0-31,-18 71 0 31,18-35 0-15,35-18 0-16,-35 89 0 31,17-71 0-15,0 52 0 0,18-52 0-1,18 88 0 1,35-70 0-1,-70-19 0 1,70 90 0 0,-18-90 0 15,18 72 0-31,18-71 0 16,-18 52 0-1,17-69 0 16,54 52 0-31,-54-53 0 32,54 18 0-32,-18-1 0 31,35 1 0-15,18 0 0-16,-53 0 0 31,70-18 0-16,-34-53 0 1,-19 54 0 0,71-19 0-1,-35-17 0 1,35 18 0 0,-17-54 0-1,34 54 0 1,-16-36 0-1,34-35 0 17,-70 18 0-17,17 17 0-15,36 0 0 32,-18-35 0-17,35 0 0 1,1-35 0-1,-1 0 0 1,-70 17 0 15,70-17 0-15,-17-18 0 0,-53 35 0-16,88-70 0 31,-88 18 0-31,17-1 0 31,36-35 0-31,-18-35 0 31,-70 35 0 1,17 18 0-32,18-88 0 0,-18 70 0 31,0-35 0-16,-53 35 0 1,36-71 0 0,-36 72 0 15,-35-36 0-31,0 35 0 16,18 0 0-1,-18-71 0 16,-18 72 0-15,18-36 0-16,0 35 0 31,-35-53 0-15,-18 53 0-16,35 0 0 31,-17-17 0-15,-18 35 0-1,-17-36 0 1,17 36 0 0,-35-18 0-1,52 36 0 1,-52-19 0 0,0 1 0-1,35 0 0 16,-35-18 0-31,0 71 0 32,-18-53 0-32,53-1 0 31,-53 54 0-15,18-35 0-16,-18-19 0 31,18 72 0-16,0-18 0-15,-18-18 0 32,0 35 0-17,-35 18 0 1,35 18 0 0,35-18 0-16</inkml:trace>
  <inkml:trace contextRef="#ctx0" brushRef="#br0" timeOffset="7278.5463">24430 4657 320 0,'0'0'0'0,"0"0"0"15,0 0 0 1,-18-18 0 0,-52-17 0-1,34-1 0 16,-52 19 0-15,18 17 0 0,-1-53 0-1,1 18 0 1,-36 17 0 15,17 18 0-31,1-18 0 31,-35 18 0-31,35 0 0 16,-53 0 0 15,52 18 0-15,-105-18 0 0,88 53 0-1,1 0 0 1,-54-36 0 15,35 54 0-31,-52-36 0 16,70 36 0-1,-70 17 0 17,105-35 0-17,-88 35 0-15,71 18 0 31,18-53 0-31,-89 70 0 32,71-87 0-32,-36 87 0 31,71-35 0-15,-52 36 0-1,16-36 0-15,1 88 0 31,0-87 0-15,53-19 0 15,-36 107 0-31,18-72 0 16,-17 36 0 0,34-35 0-1,-17 88 0 16,36-88 0-15,-1 53 0-16,18-53 0 31,-53 0 0-15,106 52 0 0,-53-52 0 15,0 53 0-31,18-53 0 15,-1 52 0 1,36-69 0 15,0 17 0-31,18 17 0 16,-36-35 0 0,71 18 0 15,-18-35 0-31,18-1 0 15,-35 18 0 1,70 18 0 0,-53-106 0-1,35 53 0 17,1 0 0-17,-1-35 0 1,36 35 0-1,-35-18 0 1,52-35 0 0,-53 0 0-1,18 53 0 1,36-106 0 15,-36 53 0-31,71 0 0 16,-107-18 0-1,107 1 0 1,-88-36 0 0,70 17 0 15,-36-34 0-15,-34 52 0-1,70-70 0-15,-71 35 0 31,36-35 0-15,-53 0 0 0,88-18 0-1,-88 0 0 1,-18 0 0 0,53-53 0-1,-53 71 0 16,36-88 0-31,-36 52 0 47,0-70 0-47,-53 88 0 16,54-105 0-16,-36 123 0 31,-1-36 0-31,-52-70 0 31,0 88 0-15,18-52 0 0,-36 52 0-1,18-71 0 17,0 71 0-32,-52 18 0 15,-1-35 0 1,0 17 0 15,-18-35 0-31,36 53 0 31,-53-53 0-15,17 52 0 0,-35-34 0 15,0 70 0-31,1-88 0 0,-1 88 0 31,0-18 0 0,-35-17 0-31,35 18 0 16,-88 17 0 0,53 0 0 15,0 53 0-31</inkml:trace>
  <inkml:trace contextRef="#ctx0" brushRef="#br0" timeOffset="10971.5489">22825 7285 320 0,'0'0'0'0,"0"0"0"15,-18-35 0 1,-35-1 0 0,18 19 0 15,-36-36 0-31,-17 0 0 16,70 53 0 30,-87-53 0-30,16 18 0 0,37 35 0-16,-37-18 0 15,1 0 0 17,-18 1 0-17,0 17 0-15,18-18 0 31,18 18 0-15,-71 0 0-16,70 0 0 31,18 0 0-15,-88-53 0 0,53 106 0-1,-36-53 0 1,36 0 0-1,0 0 0-15,-18 35 0 32,-17-17 0-17,34 0 0 17,1 17 0-32,-35 18 0 31,70-53 0-16,-88 70 0-15,70-34 0 32,-70 52 0-32,71-53 0 31,17 36 0-31,-88 17 0 31,52-35 0-15,-34 53 0-1,52-18 0 1,-35 18 0 15,18-1 0-31,-18 19 0 16,54-36 0 0,-19 18 0-1,-17 17 0 16,53 19 0-15,-54-19 0-16,89-17 0 31,-88 35 0-15,70-35 0 0,18 0 0-1,-17 52 0 1,-1-52 0-1,18 53 0 1,18-53 0 15,-1 17 0-31,-17-17 0 16,53 53 0 15,0-71 0-31,-35-17 0 16,70 34 0 15,-17-16 0-15,17 16 0-16,-53-16 0 31,71 17 0-15,-35-18 0-16,-19-35 0 31,72 52 0-16,-36-16 0 1,36 16 0 0,-19-34 0-1,72 35 0 1,-71-53 0 0,35 35 0-1,-35 0 0 1,-1-53 0 31,89 54 0-47,-88-36 0 0,71 17 0 31,-54-35 0-15,71 18 0-1,-70-53 0 1,52 53 0 15,-52-53 0-31,-19 0 0 16,54-35 0-1,-18 17 0 17,18 1 0-32,-36-19 0 15,36-17 0 16,-35 1 0-31,-36-1 0 16,53-53 0 0,-35 53 0-1,0-53 0 32,-1 18 0-47,1-36 0 0,-17 36 0 31,-1-71 0-31,-35 89 0 47,0-36 0-47,35-53 0 16,-53 53 0 0,0-52 0-1,18 52 0 1,-35-53 0-1,-18 36 0 17,17-54 0-32,-17 71 0 31,0-17 0-15,0-71 0-16,-17 88 0 31,-1-53 0-16,18 54 0 1,-70-72 0 0,52 54 0-1,-17 17 0 1,-18-71 0 0,0 72 0-1,-18-36 0 16,1 35 0-31,-1-18 0 32,1 1 0-17,-19 35 0 1,-16-36 0-16,16 36 0 16,-16-18 0 15,34 18 0-16,-70-36 0 1,70 54 0 0,-87-36 0 15,122 71 0-31</inkml:trace>
  <inkml:trace contextRef="#ctx0" brushRef="#br0" timeOffset="23909.5725">18203 6032 320 0,'0'0'0'0,"0"0"0"15,18-35 0 1,-18-18 0 15,35-17 0-15,-17-71 0 15,17 105 0-31,-35-105 0 16,0 71 0-1,0 34 0 1,0 1 0 15,18 17 0 0,17 36 0-31,-35 17 0 0,0 89 0 32,0-36 0-32,0 71 0 31,35-71 0-31,-35-17 0 47,0-36 0-32,0 0 0-15,18 0 0 16,0-88 0 15,35 1 0-31,-53-19 0 16,17-52 0-1,1 34 0 1,-18-52 0 15,53 88 0-31,-53 18 0 32,17 17 0-17,1-17 0 1,0 35 0-1</inkml:trace>
  <inkml:trace contextRef="#ctx0" brushRef="#br0" timeOffset="24523.7988">18732 5927 320 0,'0'0'0'0,"0"0"0"31,0 0 0-31,0 17 0 16,0 71 0-1,-17-70 0 1,17 35 0-1</inkml:trace>
  <inkml:trace contextRef="#ctx0" brushRef="#br0" timeOffset="36616.3575">20955 6244 320 0,'0'0'0'0,"0"0"0"31,18 0 0-15,-18 0 0-1,35-17 0 1,0-54 0 15,-17 53 0-31,-18-17 0 16,70-36 0-1,-34-17 0 17,-36 53 0-17,0 0 0 1,53-18 0 0,-53 35 0-1,0 1 0 1,17 17 0-1,-17 17 0 1,0 1 0 0,0 52 0 31,0-17 0-32,-17 18 0-15,17-1 0 0,0-17 0 31,0-35 0-31,-53 53 0 16,53-54 0 15,0 1 0-15,0 35 0 15,53-53 0-31,-53-53 0 16,0 18 0-1,17-36 0 1,18 53 0 0,-17-70 0-1,17-18 0 1,1 89 0 31,-19-89 0-47,1 106 0 31,17-35 0-31,-17-18 0 0,17 35 0 47,-35 0 0-47,0 18 0 16,0 0 0-1</inkml:trace>
  <inkml:trace contextRef="#ctx0" brushRef="#br0" timeOffset="37437.3884">21502 6032 320 0,'0'0'0'0,"0"0"0"15,0-17 0 1,35 17 0 15,0 0 0-31,-35 0 0 32,18 0 0-17,-18 17 0 1,18 1 0-16,-36 70 0 15,18-88 0 1,-53 89 0 15,18-72 0-15,17 1 0-16,18 35 0 16,0-53 0 15,-35 0 0-16,35 0 0 1,35 0 0 0,-35-53 0 15,53 35 0-31,-18 18 0 16,-35 0 0-1,18 0 0 1,0 0 0-1,35 0 0 17,-53 0 0-32,17 0 0 31,1 0 0 0,-18 18 0-31,0-18 0 31,53 0 0-31,-53 0 0 16,0 53 0-16</inkml:trace>
  <inkml:trace contextRef="#ctx0" brushRef="#br0" timeOffset="39122.6146">22983 5715 320 0,'0'0'0'0,"0"-18"0"31,53-52 0-15,-17 17 0-1,-19-35 0 1,54 17 0-1,-54 1 0 1,54-1 0 0,-71 0 0-1,18 36 0 17,-18 35 0-17,17-35 0 1,-17 0 0-1,-35 35 0 1,35 70 0 0,0-35 0-1,-53 54 0 1,35-36 0 0,18 17 0-1,0 18 0 1,0 18 0-1,0-106 0 17,0 88 0-32,18-70 0 31,-18-18 0-15,0 71 0-1,53-124 0 1,-35 17 0 15,-1-34 0-31,36-1 0 16,-17 18 0-1,-1-53 0 1,0 54 0 0,18-19 0-1,0-17 0 16,0 35 0-31,-53 0 0 16,17 53 0 0,54-53 0 15,-71 53 0 0,0-35 0-31</inkml:trace>
  <inkml:trace contextRef="#ctx0" brushRef="#br0" timeOffset="39971.9188">23689 5609 320 0,'0'0'0'0,"0"0"0"31,18 0 0-15,-18 0 0-16,0 0 0 31,17-35 0-31,36-18 0 16,-18 53 0 15,18 0 0-15,-17 35 0-16,-19 18 0 15,-34-35 0 1,-1 52 0 31,0-52 0-47,-35 0 0 16,36 35 0-1,17-53 0 1,-18 0 0-1,36 0 0 1,-1 0 0 0,36-53 0-1,0 53 0 1,-35 0 0 0,17 0 0-1,18 53 0 1,0-53 0-1,-35 17 0 17,17-17 0-17,-70 71 0 1,17-36 0 0,-35 0 0 15,-35 36 0-31,88-54 0 15,-71 1 0 1,1 17 0 0,-18 18 0 15,70-53 0-31,18 0 0 0</inkml:trace>
  <inkml:trace contextRef="#ctx0" brushRef="#br0" timeOffset="41631.1101">19367 8255 320 0,'0'0'0'0,"0"0"0"15,0 0 0 17,0 0 0-17,0 0 0 1,0-53 0 0,18 0 0-1,53 18 0 1,-71-36 0-1,17 18 0 17,-17 0 0-32,18 36 0 47,35-54 0-47,-53 54 0 15,0-1 0 1,18 18 0-1,-18-35 0 1,0 70 0 0,0-17 0-1,0 52 0 1,0-35 0 15,-18 71 0-15,18-53 0-16,0 0 0 31,0 0 0-15,0-35 0-1,0 17 0 1,0-35 0 0,18 0 0-1,-18 0 0 1,17-35 0 15,36-18 0-15,-53 18 0-16,53-36 0 47,-35 18 0-47,-18-18 0 15,53 36 0-15,-18-35 0 31,-35 52 0-15,17-17 0 0,19-1 0-1,-36 19 0 1,53 17 0 0,-53 0 0-1,0 17 0-15</inkml:trace>
  <inkml:trace contextRef="#ctx0" brushRef="#br0" timeOffset="42471.9259">19844 8043 320 0,'0'0'0'0,"0"0"0"32,0 0 0-17,-36 0 0 1,36 18 0 31,0-18 0-47,-17 88 0 0,17-88 0 15,0 18 0 17,0 17 0-32,0 18 0 15,17-53 0 17,72-35 0-17,-89 17 0 1,0 18 0 15,17-53 0-31,19 53 0 16,-1-35 0-1,-35 17 0 1,0 18 0 0,0-35 0-1,0 88 0 1,0-53 0-1,-35 35 0 17,35 18 0-17,-36 0 0 1,19-35 0 0,17 17 0-1,0 18 0 1,0-53 0 15,0 70 0-31,0-52 0 16,0 0 0-1,0-18 0-15</inkml:trace>
  <inkml:trace contextRef="#ctx0" brushRef="#br0" timeOffset="43649.6452">20849 7726 320 0,'0'0'0'0,"0"0"0"31,0-35 0-15,0-36 0-1,18 53 0 1,17-52 0 15,-35 52 0-15,53-88 0-1,-53 71 0 1,18-53 0 0,-18 88 0-1,35-71 0 1,-35 71 0-1,0-17 0 1,35 34 0 0,-35 19 0 15,0 16 0-31,0 37 0 31,-35-1 0-15,35-35 0-16,-35 35 0 15,35-35 0 17,0 0 0-17,0 0 0 1,0-18 0 0,-18-17 0-1,18-18 0 1,0 17 0-1,0-17 0 1,18-17 0 0,17-36 0 15,0-35 0-31,-17 17 0 31,-18 18 0-31,70-35 0 31,-70 17 0-31,36 36 0 32,-36-36 0-17,53 54 0 1,-53 17 0-16,0-35 0 31,0 35 0-15</inkml:trace>
  <inkml:trace contextRef="#ctx0" brushRef="#br0" timeOffset="44507.8226">21255 7532 320 0,'0'0'0'0,"0"0"0"16,0 0 0-1,0 0 0 1,0 35 0 15,0-35 0-31,17 18 0 32,-17 17 0-32,-17 18 0 15,-1 0 0 1,18-53 0 15,-17 0 0-15,17 17 0-1,0 19 0 1,0-72 0-16,0 19 0 31,17 17 0-15,1-35 0-1,-1 17 0 1,1 18 0 0,17 0 0-1,-17 18 0 1,17 17 0 15,-35-35 0-31,-17 53 0 16,-1 0 0 15,0-36 0-31,-17 36 0 16,35-35 0 15,-35-1 0-15,17 36 0-1,1-53 0 16,-36 18 0-15,53-18 0-16,-18 0 0 16,18-18 0 15,0-52 0-15,0 52 0-1</inkml:trace>
  <inkml:trace contextRef="#ctx0" brushRef="#br0" timeOffset="44823.9956">21255 7479 320 0,'0'0'0'0,"0"0"0"15,0 0 0 1,17 0 0 15,1-18 0-31,17 18 0 16,-17 0 0-1,17 0 0 17,-17 18 0-17,17-18 0-15</inkml:trace>
  <inkml:trace contextRef="#ctx0" brushRef="#br0" timeOffset="46322.997">21907 8255 320 0,'0'0'0'0,"0"0"0"16,0 0 0 0,18-35 0-1,17-36 0 16,18 36 0-15,-35-53 0 0,53 52 0-1,-54-52 0 1,-17 0 0 0,18 17 0-1,35 54 0 16,-53-71 0-15,0 70 0-16,0 18 0 31,0-35 0-15,0 35 0-16,0 0 0 31,0 35 0-15,0 18 0 15,0 17 0-31,0 19 0 16,0-1 0-1,0-18 0 1,0 36 0 0,0-53 0 15,0-35 0-31,17 70 0 31,-17-88 0 0,0 18 0-31,18 17 0 0,-18-70 0 63,0 17 0-63,53-70 0 0,-35 53 0 15,-1-36 0 1,1 0 0 0,-1 1 0 15,19-18 0-31,-19-1 0 31,19 37 0-31,-36-19 0 31,17 71 0-31,36-35 0 16,-53 17 0 0</inkml:trace>
  <inkml:trace contextRef="#ctx0" brushRef="#br0" timeOffset="47267.1052">22648 8043 320 0,'0'0'0'0,"0"0"0"15,0 0 0 16,0-17 0 1,-17-1 0-32,17 18 0 15,-36 0 0-15,1 53 0 32,17-18 0-17,18 71 0 1,0-53 0-1,0 0 0 1,0 0 0 15,0 17 0-15,0-52 0-16,18 0 0 16,17-18 0-1,1 0 0 1,-19 0 0 15,54-36 0-15,-71 36 0-16,18-70 0 31,-18 70 0-15,17-18 0 15,-17-17 0-31,-17-18 0 15,-1 53 0 1,18 0 0 15,-71 0 0-31,54 0 0 16,-54 53 0 0,53-18 0 15</inkml:trace>
  <inkml:trace contextRef="#ctx0" brushRef="#br0" timeOffset="49456.7014">20232 10266 320 0,'0'0'0'0,"0"0"0"31,0-18 0-15,35-52 0 0,0-1 0 15,-17 18 0-15,0-53 0-16,17 53 0 31,-17 0 0 0,17-52 0-31,-35 16 0 16,0 54 0 15,0 0 0-31,0-18 0 31,0 53 0-31,0 0 0 16,0 0 0 15,0 53 0-31,0 0 0 16,0 53 0-1,0-36 0 17,0-17 0-17,0 106 0 1,0-124 0-1,0 53 0 1,0-70 0 15,0 0 0-31,0-18 0 16,17 0 0 0,19-53 0 15,-1-18 0-31,-35-35 0 31,18 53 0-31,52-52 0 31,-70 16 0-31,35 1 0 16,18 0 0 15,-53 88 0-15,18-35 0 15,0-18 0-31,-1 35 0 16,-17 18 0-1</inkml:trace>
  <inkml:trace contextRef="#ctx0" brushRef="#br0" timeOffset="50516.6982">20796 9948 320 0,'0'0'0'0,"0"0"0"16,0-17 0 15,0 17 0-31,18 0 0 16,-36-36 0 30,18 1 0-46,0 17 0 0,18 18 0 32,0 0 0-17,-1 0 0 17,36 0 0-32,-35 0 0 15,17 0 0 16,-17 0 0-15,17 0 0-16,18 0 0 16,-53 0 0-1,0 0 0 17,0 0 0-17,0 0 0-15,-18 53 0 16,18-17 0-1,-88 52 0 17,88-53 0-17,-35 36 0 1,35-54 0 0,-18 89 0-16,18-88 0 31,0 88 0-16,-35-106 0 1,35 53 0 0,0-18 0 15,0-35 0-31,0 17 0 16,35-17 0-1,-35-17 0 1</inkml:trace>
  <inkml:trace contextRef="#ctx0" brushRef="#br0" timeOffset="50863.2687">20796 10213 320 0,'0'0'0'0,"0"0"0"0,18 0 0 16,-18 0 0 15,35-35 0-31,-17 35 0 31,70 0 0-31,-88-18 0 16,53 36 0 15,-18-18 0-15,-17 0 0 0</inkml:trace>
  <inkml:trace contextRef="#ctx0" brushRef="#br0" timeOffset="69835.1141">18221 3969 320 0,'0'0'0'0,"0"0"0"16,0 0 0 0,-18-36 0-1,18 19 0 16,0 17 0-31,-17-35 0 16,-1-18 0 15,-35 53 0-31,53-18 0 16,-35 18 0 0,17-18 0-1,1 18 0 16,-54 18 0-15,53-18 0 0,-52 53 0 15,52-53 0-31,-17 53 0 31,-18-36 0-31,53 72 0 47,-35-89 0-31,17 17 0-16,-17 54 0 0,17 17 0 15,18-53 0 17,-17 18 0-32,17 18 0 31,0-18 0-16,0-18 0 1,0 36 0 0,17-36 0-1,-17 18 0 1,18 0 0 15,17 17 0-31,-17-52 0 31,17-1 0-15,-35 36 0 0,0-35 0-16,18 0 0 31,17-18 0-15,0 17 0-1,-17 1 0 1,-1-18 0-16,36 0 0 47,-17-35 0-47,-36 17 0 15,53 0 0 1,-36-35 0 15,18 18 0-31,-17 35 0 31,-18-53 0-15,53 36 0-16,-35 17 0 31,-1-18 0-15</inkml:trace>
  <inkml:trace contextRef="#ctx0" brushRef="#br0" timeOffset="72555.6684">24747 3545 320 0,'0'0'0'0,"0"36"0"31,0 52 0-15,0 35 0 0,-35-17 0-1,-18 18 0 1,18 52 0 15,17-88 0-31,-35 71 0 47,18-53 0-47,35-106 0 0</inkml:trace>
  <inkml:trace contextRef="#ctx0" brushRef="#br0" timeOffset="73585.5797">24747 3457 320 0,'0'0'0'0,"0"0"0"31,18-17 0-31,88-36 0 32,-53 53 0-32,0 0 0 15,17 0 0 1,-35 17 0 0,18 19 0-1,-53 16 0 1,0 37 0 15,-53-1 0-31,-35 0 0 31,35-35 0-15,-17-35 0 0,35 35 0-1,-36-18 0 1,53-35 0-1,18 0 0 1,-70-18 0 0,70 1 0-1,35-36 0 1,18 53 0 15,18-18 0 0,17 0 0-31,-53 36 0 0,36 0 0 32,-36 17 0-17,-18 0 0 1,36-17 0-16,-35 35 0 31,-18 0 0-15,-18 35 0-1,-17 0 0 1,0-53 0 0,-53 36 0-1,35-53 0 17,-18-18 0-32,-17 17 0 31,70-17 0-31,-70 0 0 47,35 0 0-32,0 0 0-15</inkml:trace>
  <inkml:trace contextRef="#ctx0" brushRef="#br0" timeOffset="76914.1286">24183 10160 320 0,'0'0'0'0,"0"0"0"16,0 18 0 0,-35 35 0-1,17 52 0 1,-35 19 0 31,-17 52 0-47,-1-35 0 47,18 71 0-47,35-106 0 0,-35-18 0 31,36-53 0-31,17 18 0 15,0-88 0 1</inkml:trace>
  <inkml:trace contextRef="#ctx0" brushRef="#br0" timeOffset="77378.7908">24130 10160 320 0,'0'0'0'0,"0"18"0"0,0 35 0 0,0-18 0 31,0 88 0 0,0-35 0-15,18 71 0-16,-18-53 0 16,35 53 0 15,-35-106 0-16,35 17 0-15,-35 18 0 32,0-35 0-17,0-17 0 1,0-19 0 0,-35-17 0-1</inkml:trace>
  <inkml:trace contextRef="#ctx0" brushRef="#br0" timeOffset="77758.3696">23812 10866 320 0,'0'0'0'0,"0"0"0"31,53 0 0-15,-35 0 0-1,35 0 0 1,35 0 0 31,18 35 0-47,-18-35 0 0,-70 0 0 31,52 0 0-31</inkml:trace>
  <inkml:trace contextRef="#ctx0" brushRef="#br0" timeOffset="138643.6924">20514 6985 320 0,'0'0'0'0,"0"0"0"31,0 0 0-15,0 0 0-1,0-18 0 1,0 18 0 15,0 0 0-31,0 0 0 16,0 0 0-1,0-17 0 1,0 17 0 0,18-18 0-1,-18 18 0 1,70 0 0 0,-70 0 0 15,18-53 0-31,-1 53 0 31,-17 0 0-15,53 0 0-1,-53 0 0 1,0 0 0 0,18-17 0-1,17 17 0 1,-35 0 0-1,18-18 0 17,17 18 0-32,-17 0 0 15,0 0 0 17,-1 0 0-17,-17-53 0 1,53 53 0-1,-35 0 0 1,17 0 0 15,-35-18 0-31,53 18 0 16,-18 0 0 15,-35 0 0-15,18 0 0-16,-1 0 0 31,-17 0 0-15,71-17 0-1,-53 17 0 1,-18 0 0 0,53 0 0-1,-36 0 0 1,18 0 0-1,-17 0 0 1,35 0 0 15,-35 0 0-31,-1 0 0 16,1 0 0 15,35 0 0-31,-18 0 0 47,-17 0 0-47,52 17 0 16,-52-17 0-1,53 0 0 1,-54 0 0 15,1 0 0-31,35 0 0 16,-36 0 0-1,36 0 0 1,-53 0 0 0,71 0 0-1,-54 18 0 1,36-18 0 15,-35 0 0-31,17 53 0 16,18-53 0-1,-17 0 0 1,-19 18 0 0,-17-18 0 15,71 17 0-31,-54-17 0 62,1 0 0-62,35 0 0 0,-53 53 0 16,35-53 0 0,0 0 0 15,1 0 0-31,-19 18 0 31,19-18 0-31,-19 17 0 31,19-17 0-31,16 18 0 32,-52-18 0-32,0 0 0 31,18 18 0-15,53-18 0-16,-54 0 0 31,1 0 0-16,35 35 0 1,-53-17 0 0,18-1 0-1,-1 1 0 17,36-18 0-17,-35 17 0 1,17 19 0-16,-17-19 0 31,17 19 0-15,-35-36 0-1,35 17 0 1,-17 19 0-16,-18-1 0 31,53-18 0-15,-53 1 0-1,53 35 0 1,-53-35 0 0,0-1 0-1,0-17 0 17,17 53 0-17,54-17 0-15,-54-19 0 31,-17 1 0-31,18 35 0 32,-18-36 0-17,53 1 0 1,-53 0 0 0,18 35 0-1,-18-53 0 1,17 35 0-1,-17-18 0 17,0 19 0-32,53-1 0 15,-53-17 0 1,0-18 0 15,18 70 0-31,0-52 0 31,-1-1 0-31,1 36 0 16,-18-35 0 15,0 35 0-15,0-18 0 0,0-17 0-1,35 17 0 1,-17-35 0-1,-18 71 0 1,17-36 0 15,1-35 0-31,-18 18 0 16,0 17 0 0,18 0 0 15,-18-17 0-31,35-1 0 31,-35 36 0-31,18-35 0 31,17 0 0 1,-35 35 0-32,0-36 0 15,0 18 0 1,17-17 0-1,-17 17 0 1,36 1 0 0,-36-19 0 15,35 36 0-31,-35-35 0 31,0 17 0-15,0-35 0-1,0 0 0-15,0 0 0 47,0 18 0-31,18-18 0-16,-18 0 0 16,0 0 0-1,0-18 0 1,0 18 0-1,0 0 0 1,0 0 0 0,0-88 0-1,-18 70 0 17,18-70 0-32,0 70 0 46,-71-87 0-46,54 69 0 0,17-17 0 32,0-17 0-17,-35 35 0-15,17 17 0 32,18-17 0-17,0 17 0 1,-35 18 0-1,35-35 0 1,0 35 0 0,0 0 0-1,53 88 0 1,-18-35 0 15,-35 0 0-31,0 17 0 31,17 19 0-15,19-54 0 0,-36 0 0-16,35 36 0 15,-35-1 0 17,0-17 0-1,18-35 0-31,-18 52 0 15,0-52 0 1,0 0 0 0,0 35 0-1,0-53 0 17,0 0 0-17,0-53 0-15,0 35 0 31,0 0 0-15,-18-70 0 0,18 35 0-1,-35-17 0 1,-1-1 0 0,19 53 0-1,17-87 0 1,0 105 0-1,0-36 0 17,0-34 0-32,0 52 0 15,0-17 0 1,0 35 0 31,0 0 0-47,0 0 0 0,0 53 0 31,0-36 0-31,17 36 0 31,19-35 0-15,-1 0 0 0,-35-18 0-16</inkml:trace>
  <inkml:trace contextRef="#ctx0" brushRef="#br0" timeOffset="145285.1906">23707 8784 320 0,'0'0'0'0,"0"0"0"16,0 0 0 15,0 18 0-31,0-18 0 16,0 35 0-1,0 0 0 17,0-35 0-32,0 0 0 31,0 0 0-31,-18 0 0 31,18 18 0-15,0-18 0-1,0 0 0 1,-71 0 0 0,71 0 0-1,-17 0 0 1,17 0 0-1,-35 0 0 1,17 18 0 0,-17-18 0-1,35 0 0 17,-18 53 0-17,0-53 0 1,1 0 0 15,-36 17 0-31,53-17 0 31,-35 18 0-31,35-18 0 32,-36 0 0-17,36 53 0-15,-53-53 0 31,18 0 0-15,35 17 0 0,-71-17 0-1,71 18 0 1,-17 0 0 0,-71-18 0-16,88 17 0 31,-36-17 0-16,19 0 0 17,-36 36 0-32,18-36 0 15,17 0 0 1,-35 0 0 15,35 0 0-31,-17 17 0 31,-18-17 0-31,36 0 0 32,-54 18 0-32,53-18 0 31,18 0 0-15,-17 0 0-1,-54 17 0 1,53-17 0 31,18 0 0-47,-35 0 0 0,-18 0 0 15,36 0 0 1,-19 0 0 15,-17 0 0-31,36 0 0 31,-18 0 0-31,17-17 0 32,-35 17 0-17,35 0 0 1,1 0 0 0,-54 0 0-1,54 0 0 1,-19 0 0 15,-17-18 0-31,53 18 0 16,-53 0 0-1,0 0 0 17,53 0 0-32,-52-17 0 31,-1 17 0-16,35 0 0-15,-17-36 0 32,35 36 0-32,-71 0 0 31,54 0 0-15,-54-17 0-16,71-1 0 31,-53 0 0-16,0 1 0 1,53 17 0 15,-35 0 0-31,-18-53 0 16,18 53 0 0,17-18 0-1,-35 1 0 32,53 17 0-47,-53-53 0 0,36 35 0 31,-36 18 0-15,35-18 0 0,0-17 0-1,-35 0 0 1,18 17 0-1,0-17 0 1,0 17 0 0,17-17 0-1,18 17 0 17,-35 1 0-32,-18-19 0 31,35 1 0-31,1 0 0 31,-1 17 0 0,-35-52 0-31,53 70 0 32,-18-36 0-32,-17-34 0 15,35 70 0 1,-18-18 0-1,-35-70 0 1,18 53 0 0,35-18 0-1,-53 35 0 1,36-17 0 0,17-18 0 15,-18 18 0-31,18 17 0 31,-35-53 0-15,-1 71 0-1,19-35 0 1,17-18 0 0,0 18 0-1,0-36 0 1,0 54 0-1,-35-18 0 1,35 17 0 15,0-35 0-31,0 35 0 32,0-17 0-32,0 0 0 15,0 35 0 1,0-35 0-1,35 17 0 17,-35 0 0-32,0-35 0 31,0 18 0-15,0 35 0-1,0-53 0 1,0 35 0-1,0 18 0 1,0-17 0 0,0 17 0-1,0-35 0 17,0-1 0-32,0 19 0 15,0-19 0 16,17-17 0-15,-17 18 0-16,0 18 0 47,36-36 0-47,-36 53 0 16,0-36 0-16,35 19 0 31,-35-1 0 0,0-35 0-31,0 53 0 31,18 0 0-31,-18-17 0 16,0-1 0 15,0 18 0-31,0 0 0 31,0 0 0-31,0 0 0 32,0 18 0-17,0-18 0 1,-18 17 0 0,18 36 0-1,0-53 0 16,-35 35 0-31,35-17 0 16,0 0 0 0,-36-18 0 15,36 0 0-31,0 35 0 16,0-35 0-1,0 0 0 16,36 0 0-31</inkml:trace>
  <inkml:trace contextRef="#ctx0" brushRef="#br0" timeOffset="159642.6506">26352 4339 320 0,'0'0'0'0,"0"0"0"16,0 0 0 0,0 0 0 15,18-53 0-16,35 0 0 1,-18-53 0 0,18 18 0-1,0-18 0 17,18-35 0-32,-36 18 0 15,36-54 0 16,-36 36 0-15,-35-35 0-16,17 70 0 47,-34 0 0-47,17 53 0 16,0 0 0-1,0 36 0 1,0-1 0 15,-35 53 0-31,35 18 0 16,-18 89 0-1,18-54 0 17,0 70 0-17,0-52 0 1,18 35 0-16,17 18 0 31,-35-35 0-15,0-36 0-1,0-18 0-15,0-34 0 32,53-36 0-17,-18 0 0 1,-17-89 0-1,-1 19 0 1,36-89 0 15,-18 53 0-31,18-52 0 16,-17 52 0 0,-1-71 0 15,18 72 0-16,-35 16 0-15,17-34 0 32,0 52 0-17,-35 54 0 1,0-1 0-16,18 0 0 31,-18 36 0-15</inkml:trace>
  <inkml:trace contextRef="#ctx0" brushRef="#br0" timeOffset="160586.5468">27517 3598 320 0,'0'0'0'0,"0"18"0"47,0 53 0-47,0 34 0 31,-18-34 0-15,0-1 0-16,-35-17 0 15,53-17 0 1,-17-36 0 15,17 0 0-31,-18 0 0 16,36-36 0 31,-1-34 0-47,36 35 0 0,36-18 0 15,-54 53 0 32,0 0 0-47,36 53 0 16,-36-18 0 0,18 71 0-1,-18-53 0 1,-70 70 0-1,17-88 0 17,-35 71 0-32,18-35 0 15,-36-36 0 1,19 36 0 15,-1-36 0-31,17-35 0 16,-34 0 0-1,52 0 0 32</inkml:trace>
  <inkml:trace contextRef="#ctx0" brushRef="#br0" timeOffset="160921.5057">27517 3581 320 0,'0'0'0'15,"0"0"0"17,0 0 0-32,53 0 0 15,-18 0 0 1,53 17 0 0,-53-17 0-1,89 0 0 1,-36 0 0 15,-17 0 0-31</inkml:trace>
  <inkml:trace contextRef="#ctx0" brushRef="#br0" timeOffset="161246.6927">28363 3792 320 0,'0'0'0'0,"0"0"0"15,18 0 0 1,17 0 0-16,18-17 0 31,35 17 0-15,18-18 0-1,-35 18 0 1,-1 0 0 0,18 0 0-1,-35 0 0 17,0 0 0-17,-53 0 0-15</inkml:trace>
  <inkml:trace contextRef="#ctx0" brushRef="#br0" timeOffset="161623.2659">28681 3492 320 0,'0'0'0'0,"0"0"0"31,0 0 0-31,0 18 0 47,0 70 0-47,0-17 0 0,-18 52 0 31,18-52 0-31,18 35 0 32,-1-53 0-17</inkml:trace>
  <inkml:trace contextRef="#ctx0" brushRef="#br0" timeOffset="162593.0354">29157 3933 320 0,'0'0'0'0,"0"0"0"31,0-17 0-15,35-18 0 0,1-54 0-1,34 1 0 1,-35-18 0 15,54 0 0-31,-72-35 0 16,19 36 0-1,-1-1 0 1,-18-53 0 0,-17 88 0-1,0 1 0 1,0-1 0 15,-17 54 0-15,17-1 0-1,-35 53 0 1,-1 1 0 0,19 16 0 15,17 107 0-31,0-35 0 15,0 34 0 1,0-52 0 15,0 88 0-15,0-88 0-16,17 71 0 31,19-125 0-15,-36 1 0-16,0-17 0 31,35-36 0-31,-18 0 0 31,-17-89 0-15,71-16 0 0,-71-19 0 15,35-35 0-31,18 54 0 15,-35-1 0 1,17-71 0 0,-17 72 0-1,52-72 0 1,-52 107 0 15,0-1 0-31,17 53 0 31,-35 1 0-31,53 17 0 16,-53 17 0 31,0 1 0-47</inkml:trace>
  <inkml:trace contextRef="#ctx0" brushRef="#br0" timeOffset="163326.4912">30074 3492 320 0,'0'0'0'0,"0"0"0"32,-17 18 0-32,17 70 0 31,-18-17 0-15,-53 88 0-16,54-71 0 31,17 18 0-16,0-1 0-15,17-34 0 32,19-53 0-17,17-1 0 1,17-17 0-16,-52-17 0 31,52-54 0-15,-70 36 0 15,0-36 0-31,0 54 0 31,-53-36 0-31,18 0 0 16,35 53 0 15,-88 0 0-15,53 17 0-16,-18 72 0 31,53-36 0-15,0-18 0-1</inkml:trace>
  <inkml:trace contextRef="#ctx0" brushRef="#br0" timeOffset="163672.2409">30480 3828 320 0,'0'0'0'15,"0"0"0"32,0 0 0-31,18 0 0-16,52 0 0 0,18 0 0 31,-52 0 0-15,17 0 0 15,17 0 0-16,-35 0 0 1</inkml:trace>
  <inkml:trace contextRef="#ctx0" brushRef="#br0" timeOffset="164257.0086">31027 3140 320 0,'0'0'0'0,"0"0"0"15,35-71 0 1,18 18 0 0,-53 0 0-1,106 18 0 17,-53 17 0-32,17 18 0 15,1 18 0 1,-1 17 0-1,-70 18 0 17,53 0 0-32,-53 53 0 31,-35 0 0-15,-18 0 0-1,18-1 0 1,-36 19 0-1,36-36 0 17,0 36 0-32,35-54 0 15,0 1 0 1,-53-18 0 15,53 0 0-31</inkml:trace>
  <inkml:trace contextRef="#ctx0" brushRef="#br0" timeOffset="164406.2176">31291 4233 320 0,'0'0'0'0,"0"0"0"31,0 0 0-15,18 53 0-1</inkml:trace>
  <inkml:trace contextRef="#ctx0" brushRef="#br0" timeOffset="188694.3032">26141 6844 320 0,'0'0'0'0,"0"0"0"16,0 0 0 0,0 0 0-1,53-71 0 1,0 54 0 0,-53-107 0-1,53 36 0 1,-18-53 0-1,-18 0 0 17,54-18 0-17,-71 0 0 1,35 36 0 0,-35-1 0 15,0 1 0-31,0 52 0 15,0 36 0 1,-17-18 0 15,17 53 0-31,-18 53 0 16,18-18 0 15,0 71 0-15,18 88 0-16,-18-53 0 15,17 71 0 17,-17-36 0-17,53 18 0-15,-53-88 0 32,18-18 0-17,0-35 0 16,-1-35 0-31,1 35 0 16,17-124 0 0,0-35 0-1,-17-17 0 1,-18-71 0 0,53 71 0-1,-35-1 0 1,17-88 0-1,-35 54 0 1,88-1 0 0,-70 35 0-1,-1-34 0 32,-17 140 0-47,53-53 0 16,-53 54 0 15,18 17 0-31,-1 70 0 31</inkml:trace>
  <inkml:trace contextRef="#ctx0" brushRef="#br0" timeOffset="189432.1358">26864 6544 320 0,'0'0'0'0,"0"0"0"15,0-18 0 1,18-35 0 0,-1 18 0 15,54 0 0-16,-54 35 0-15,36 0 0 32,0 18 0-17,-35 17 0-15,-18 18 0 32,0 0 0-17,-35 52 0 1,-1-16 0-1,-52-54 0 1,88 18 0 0,-70-35 0 15,52-18 0-31,18 17 0 16,0-17 0 30,18 0 0-46,52 0 0 16,-35 0 0-16,89-17 0 31,-71 17 0-15,-18 0 0 0,18 0 0-1,0 17 0 1,-35-17 0-1,17 0 0 17,-35 0 0-32</inkml:trace>
  <inkml:trace contextRef="#ctx0" brushRef="#br0" timeOffset="189822.7008">27411 6403 320 0,'0'0'0'0,"0"0"0"0,0 0 0 16,70 18 0 0,-34-18 0 15,34 0 0-15,18-18 0-1,-35 18 0 16,53 0 0-31,-18 0 0 16,-70-53 0 0,0 53 0-16</inkml:trace>
  <inkml:trace contextRef="#ctx0" brushRef="#br0" timeOffset="190172.1015">27640 6050 320 0,'0'0'0'0,"0"0"0"31,0 35 0-15,0 18 0 0,35 0 0-16,-17 0 0 62,-18 106 0-62,18-89 0 0,-18 1 0 16,17 0 0 15</inkml:trace>
  <inkml:trace contextRef="#ctx0" brushRef="#br0" timeOffset="194024.4465">28328 6579 320 0,'0'0'0'16,"0"0"0"-1,0 0 0 1,-18 0 0 0,18 36 0-1,-35-72 0 1,35 19 0-1,88-72 0 1,-88 19 0 0,89-106 0-1,-54 52 0 1,18 1 0 15,35-71 0-15,-70 17 0 15,34-17 0-31,-16 71 0 16,-1-36 0 15,-17 106 0-31,-18 0 0 16,0 0 0 15,0 53 0-16,-36 18 0-15,36 70 0 32,-17 18 0-17,-19 53 0-15,36-1 0 32,0 1 0-17,0-18 0 1,0 88 0-1,0-105 0 1,36 70 0 0,-36-71 0 15,17-34 0-31,-17-72 0 31,18 71 0-31,-18-88 0 16,18 0 0 15,-1-105 0-15,-17 16 0-1,36-69 0 1,16 70 0-16,-52-107 0 31,18 54 0-15,53-53 0-1,-54 71 0 17,1-36 0-17,70 0 0-15,-35 36 0 16,0-36 0 15,-35 106 0-15,52-17 0-1</inkml:trace>
  <inkml:trace contextRef="#ctx0" brushRef="#br0" timeOffset="194869.7924">29263 6138 320 0,'0'0'0'16,"0"0"0"-16,0 0 0 16,-35 89 0-16,35-1 0 15,-18 35 0 1,0-88 0 15,1 18 0-31,-1-35 0 16,18 0 0 15,0-36 0-15,0-17 0-1,18-1 0-15,-1 1 0 47,19 0 0-47,17 35 0 31,35 0 0-15,-35 35 0-16,-36 0 0 31,19 71 0-31,-36-18 0 32,-53 18 0-32,53-35 0 31,-106 17 0-16,71-88 0-15,17 18 0 32,-17-18 0-17,-18-18 0 1,35-70 0-16,18 17 0 16</inkml:trace>
  <inkml:trace contextRef="#ctx0" brushRef="#br0" timeOffset="195220.6194">29263 6015 320 0,'0'0'0'0,"0"0"0"15,0 0 0 1,0 0 0 0,35 17 0-1,0-17 0 1,54 0 0 15,-36 0 0-31,70-17 0 16,-88-1 0-1,-35 18 0 1</inkml:trace>
  <inkml:trace contextRef="#ctx0" brushRef="#br0" timeOffset="195584.8933">29916 5697 320 0,'0'0'0'16,"0"0"0"-16,0 0 0 0,35 0 0 16,-35 0 0 15,106 0 0-16,-18 18 0 1,-18-18 0 0,-34 0 0-1,-19 0 0 1</inkml:trace>
  <inkml:trace contextRef="#ctx0" brushRef="#br0" timeOffset="195907.2819">29916 6191 320 0,'0'0'0'0,"0"0"0"0,0 0 0 0,0 0 0 16,35-35 0 15,53 17 0-31,0 18 0 16,-70 0 0 15,52 18 0-16</inkml:trace>
  <inkml:trace contextRef="#ctx0" brushRef="#br0" timeOffset="199772.8971">30533 5733 320 0,'0'0'0'0,"0"0"0"16,-35 0 0 0,17-18 0 15,18 0 0-16,0-70 0 1,0 88 0 0,18-53 0-1,17 0 0 1,18 53 0 0,35 0 0 15,-17 53 0-31,-36 18 0 15,-18 17 0 17,1 71 0-32,-18-36 0 31,-35 71 0-15,-53-70 0-1,52-1 0 16,-52 18 0-31,0-53 0 16,0 1 0 0,53-89 0-1,-1 0 0 1,1-36 0 15,35-17 0-31,35-35 0 16,1 53 0 15,52-36 0-15,-53 36 0-16,71 0 0 47,-106 35 0-47,106 18 0 15,-53-1 0 1,-1 54 0-1,-34-18 0 1,17 0 0 0,1 17 0-1,-36-35 0 17,70 18 0-32,-17-70 0 15,-53 17 0-15</inkml:trace>
  <inkml:trace contextRef="#ctx0" brushRef="#br0" timeOffset="200543.3147">31503 5503 320 0,'0'0'0'0,"0"0"0"16,-18-17 0-1,18 34 0 1,-35 1 0 0,17 88 0-16,1-18 0 31,-18 106 0-15,-1-71 0-1,36-17 0 16,0 88 0-31,0-88 0 47,36 18 0-47,-19-107 0 0,18 36 0 32,18-18 0-32,18-123 0 15,0 71 0 32,-54-72 0-47,71 19 0 31,-70-18 0-31,35-36 0 16,-53 36 0 0,0 17 0-1,-53 36 0 1,53 18 0-1,-106-19 0 1,89 72 0 0,-72 16 0-1,36 19 0 1,-17 53 0 0,52-19 0-1,1-16 0 32,17-1 0-47</inkml:trace>
  <inkml:trace contextRef="#ctx0" brushRef="#br0" timeOffset="201227.3263">32085 5733 320 0,'0'0'0'0,"-18"53"0"0,18-18 0 31,-35 141 0-31,18-35 0 0,-19 53 0 32,72-88 0-17,-36-71 0 1,52 54 0-1,37-72 0 1,-1-34 0 0,-53-36 0-1,53-53 0 17,-52 18 0-17,52-89 0-15,-71 71 0 31,36 1 0-15,-17-36 0 0,-36 52 0-16,0-34 0 47,-53 52 0-47,17 36 0 15,1-18 0 16,-35 53 0-31,-54 0 0 16,36 71 0 0,-36 52 0 15,89-35 0-31</inkml:trace>
  <inkml:trace contextRef="#ctx0" brushRef="#br0" timeOffset="272873.0605">21431 5256 320 0,'0'0'0'0,"0"0"0"15,0 0 0 1,-35 0 0 0,35 0 0-1,-18 18 0 17,18-18 0-17,-17 18 0 1,-1-18 0-1,-35 53 0 1,53-53 0 0,-35 17 0-1,17 1 0 17,1 17 0-32,-36-35 0 31,35 53 0-16,0-35 0-15,-35-1 0 32,36 36 0-17,17-35 0 1,-18 17 0 15,-52-17 0-31,52 52 0 31,18-70 0-31,-35 36 0 32,17 17 0-17,-35-18 0 1,53 18 0 0,-17-53 0-1,-1 53 0-15,0-36 0 31,-17 36 0-15,0-18 0 0,35-17 0-1,-18 35 0-15,0-18 0 63,18-17 0-48,-53 53 0-15,53-54 0 0,-17-17 0 16,-1 71 0 15,18-36 0-31,-53 18 0 32,36 0 0-17,17-36 0 1,0 19 0 15,-18 17 0-31,18-36 0 16,-35 36 0-1,35-18 0 1,-36 18 0 0,19-17 0-1,17-19 0 1,0 54 0 15,0-36 0-15,0 18 0-1,0-35 0-15,-35 17 0 16,35 18 0 0,0-18 0-1,0-17 0 16,-18 35 0-15,18 0 0 0,18-36 0 15,-18 19 0-31,-18-1 0 16,18 0 0-1,18 18 0 1,-18-18 0-1,0 18 0 1,0-35 0 0,0 35 0 15,0-53 0-15,0 70 0 15,35-34 0-31,-35 52 0 15,0-88 0 1,0 88 0 0,0-70 0-1,0 52 0 1,0-70 0 0,0 35 0-1,0 18 0 1,17-17 0-1,-17-1 0 1,36 0 0 31,-36 1 0-47,35-19 0 16,-35 36 0-1,18 0 0-15,-18-53 0 31,0 53 0-15,17-18 0 0,36-17 0-1,-53-1 0-15,35 72 0 32,-35-89 0-1,0 53 0-31,53-36 0 15,-35 18 0 1,17-17 0 15,-17 17 0-15,-18 1 0-16,53-19 0 31,-18 1 0-15,-35 17 0-1,53 18 0 1,0-53 0-16,-53 0 0 31,88 18 0 1,-88 17 0-32,35 0 0 31,18-17 0-31,-17-18 0 15,17 0 0 32,-53 18 0-47,52 35 0 0,1-36 0 16,-35-17 0 0,17 18 0-1,36-18 0 16,-36 0 0-15,18 53 0 15,0-53 0-31,-53 0 0 32,71 17 0-17,-36-17 0-15,35 18 0 16,-17 0 0 15,-17-18 0-31,-1 17 0 31,-18-17 0-31,89 0 0 16,-106 0 0 15,89 36 0-15,-72-19 0-1,1-17 0-15,35 0 0 32,-18 18 0-17,36-18 0 1,-36 0 0 0,18 0 0 15,-18 0 0-31,0 0 0 15,53-18 0 1,-70 18 0 0,53 0 0-1,-54 0 0 1,54 0 0 0,-53 0 0-1,52 18 0 1,-17-18 0 31,0 17 0-47,-18-17 0 15,-17 0 0 1,35 0 0 31,0 0 0-47,0 0 0 0,-18 0 0 15,0 0 0 1,36 0 0 0,-54 0 0-1,54-17 0 1,-53 17 0 0,17 0 0-1,0 0 0 16,18-18 0-31,-53 18 0 32,71 0 0-17,-36-17 0 1,-18 17 0 0,54-36 0-1,-71 36 0 1,35 0 0-1,18-17 0 17,-18-1 0-32,-35 18 0 31,53-18 0-15,-17 1 0-1,-1 17 0 1,-35 0 0-16,35-53 0 31,18 53 0-15,-53-18 0-1,18 1 0 1,17 17 0 0,18-53 0 15,-53 35 0-31,0 18 0 31,18 0 0-15,-18-18 0-16,35 18 0 15,0 0 0 17,-35-35 0-32,0 35 0 31,0-35 0-16,18 17 0 1,-18 18 0 0,0 0 0-1,0 0 0 17,0 0 0-32</inkml:trace>
  <inkml:trace contextRef="#ctx0" brushRef="#br0" timeOffset="277748.1034">21572 5186 320 0,'0'0'0'0,"0"0"0"16,0 0 0 15,0-18 0-15,0 18 0-1,0 0 0 1,0 0 0-1,18 18 0 1,-18-18 0 0,0 0 0-1,0 0 0 1,18 0 0 0,-18 0 0-1,53 0 0 1,-53 17 0-1,0 36 0 1,17-53 0 0,1 0 0-1,-18 0 0 1,53 18 0 15,-53-18 0-15,0 18 0-1,17-18 0 1,-17 0 0 0,36 53 0-1,-36-53 0 1,17 17 0 0,19 1 0-1,-19-1 0 16,-17 1 0-31,18-18 0 32,-1 53 0-17,-17-35 0 17,18 17 0-32,17 0 0 15,-35 18 0 1,18-53 0-1,17 18 0 17,-35 52 0-32,0-70 0 31,0 36 0-31,18 17 0 16,-18-18 0-1,35 18 0 16,-35-36 0-15,0 19 0 0,36-19 0-1,-36 36 0 1,0-35 0 0,0-1 0-1,0 1 0 1,17 35 0-1,-17-18 0 1,0-35 0 15,0 0 0-31,0 18 0 16,18 53 0 0,-18-71 0-1,0 17 0 16,0-17 0-15,53 71 0-16,-53-71 0 31,0 17 0-15,0 1 0-16,0-18 0 31,0 53 0 0,0-53 0-31,0 18 0 32,0-1 0-32,17 1 0 31,-17-1 0-15,0-17 0-16,18 53 0 15,-18-53 0 16,0 18 0-15,53 0 0 0,-53-18 0-16,0 0 0 31,18 53 0-15,-1-36 0-1,-17-17 0 1,18 35 0-1,-1-35 0 1,19 0 0 15,-19 0 0-15,19 0 0-16,-36 18 0 16,17-18 0 15,19 0 0-16,16 35 0 1,-34 1 0 0,53-36 0-1,-54 0 0 1,-17 0 0 0,71 17 0-1,-36-17 0 1,-35 0 0 15,53 0 0-31,-18 18 0 16,1 35 0-1,-1-53 0 1,0 0 0 15,-17 0 0-15,35 0 0-1,0 18 0 1,-53-18 0 0,53 17 0 31,-18-17 0-47,-18 0 0 0,1 53 0 15,35-53 0 1,-53 0 0-1,35 18 0 1,18 17 0 0,-53-17 0 15,36 35 0-15,-1-18 0-16,-35 18 0 31,35 0 0-16,-17 0 0 1,-1-18 0-16,1 0 0 31,-18 36 0-15,0-54 0 0,18 54 0-1,17-18 0 1,-17 17 0 15,-18-52 0-15,0-18 0-16,35 106 0 15,-35-89 0 1,0 54 0 0,0-53 0-1,0 70 0 16,0-71 0-31,17 54 0 32,-17-36 0-17,0-17 0-15,36 17 0 32,-36-17 0-17,35 17 0 1,-35-17 0-1,0 35 0 1,0-18 0 0,0-35 0-1,18 18 0 17,-18 17 0-17,17 0 0-15,36-17 0 16,-53-1 0 15,0 36 0-15,18-35 0-1,-1 0 0-15,-17-18 0 32,0 53 0-17,53-18 0 1,-53-18 0-1,18 1 0 1,0 35 0 15,-1-18 0-31,1-17 0 16,-18 17 0 15,0 18 0-31,35-53 0 31,-35 18 0-31,0 17 0 16,18-35 0 15,-18 35 0-15,18-17 0 0,-18-18 0-1,0 0 0 1,17 0 0-1,-17 18 0 32,0 35 0-47,0-53 0 16,0 0 0-16,0 0 0 16</inkml:trace>
  <inkml:trace contextRef="#ctx0" brushRef="#br0" timeOffset="307518.1081">25523 8890 320 0,'0'0'0'0,"0"0"0"16,0 0 0-1,0 0 0 1,0 0 0 0,0-18 0 15,36 18 0-31,-1-88 0 15,-17 0 0 17,-1 35 0-32,71-70 0 47,-88 52 0-32,53-70 0-15,-17 88 0 31,-19-88 0-31,1 70 0 16,-18 18 0 15,0 0 0-15,0 53 0-16,0-35 0 31,0 35 0-15,0 35 0-1,0 18 0 1,0 18 0 0,-18 17 0-1,18 18 0 1,0 17 0 0,0-34 0 15,0 87 0-31,0-88 0 15,18 18 0 17,-18-71 0-32,0 1 0 47,53 17 0-47,-53-53 0 15,0-53 0-15,35 35 0 47,-35-88 0-47,53 18 0 16,-35-18 0-1,-1 36 0 1,19-89 0 15,-1 53 0-15,0 0 0-16,-17-17 0 15,35 34 0 1,0-16 0 15,-53 87 0-31,53-70 0 32,-53 88 0-32,35 0 0 31,-35 0 0-31</inkml:trace>
  <inkml:trace contextRef="#ctx0" brushRef="#br0" timeOffset="309129.1958">26335 8572 320 0,'0'0'0'0,"0"0"0"32,0-17 0-17,0 17 0 1,0-18 0-1,0 1 0 1,0-36 0 0,0 53 0-1,17-36 0 1,-17 36 0 0,71 0 0-1,-36 0 0 1,18 0 0-1,-53 18 0 17,0 53 0-1,0 34 0-31,0-52 0 16,-53 53 0-1,36-53 0 16,-1 0 0-31,-53 18 0 32,71-54 0-32,-52 1 0 31,16-18 0-31,19 53 0 31,-19-106 0 0,19 35 0-31,17-52 0 16,17 52 0 0,19 0 0-1,-36-17 0 1,0-18 0 0,17 53 0-1,19 0 0 1,-1 0 0-1,-18 0 0 1,1 0 0 15,35 88 0-31,-53-70 0 47,18 53 0-47,-1-71 0 16,36 35 0-1,-53-35 0 1,18 53 0 0,17-36 0-1,-17 1 0 1,17-36 0 0,18 1 0-16</inkml:trace>
  <inkml:trace contextRef="#ctx0" brushRef="#br0" timeOffset="309678.8541">26970 8537 320 0,'0'0'0'0,"0"0"0"16,0 0 0 15,17 0 0-31,-17 0 0 32,53-17 0-32,-35 17 0 31,35 0 0-31,-18 0 0 31,1-53 0-15,-19 53 0-1,1 0 0 1,35 0 0 15,-18 0 0-31,-35 0 0 31,0 0 0-31</inkml:trace>
  <inkml:trace contextRef="#ctx0" brushRef="#br0" timeOffset="310288.5514">27111 8149 320 0,'0'0'0'0,"0"0"0"15,0 0 0-15,0 0 0 16,0 0 0-1,-18 18 0 1,18 35 0 0,0-18 0-1,0 18 0 1,0 17 0 0,-17 1 0-1,17 0 0 1,0-19 0-1,0 1 0 1,0 0 0 15,-18 0 0-31,18 0 0 16,0-35 0 15,18 17 0-15,-18 0 0-1,0-17 0-15</inkml:trace>
  <inkml:trace contextRef="#ctx0" brushRef="#br0" timeOffset="311509.0544">27570 8978 320 0,'0'0'0'0,"0"0"0"0,0 0 0 16,0-17 0-1,17-54 0 17,18 18 0-32,-17 0 0 31,35-53 0-16,-18 18 0 1,-17 18 0-16,17-19 0 31,18 1 0 1,-53-35 0-32,18 35 0 15,17-36 0 1,0 53 0-1,-35-34 0 1,0 87 0 15,0-53 0-15,0 54 0 0,0 17 0-16,0 0 0 31,0 0 0-16,0 88 0-15,0-53 0 32,0 106 0-32,0-70 0 31,0 70 0-15,0-35 0-1,0 17 0 1,0 18 0-1,0-52 0 17,0 34 0-32,0-123 0 31,0 0 0-15,0 53 0-1,18-88 0-15,0-18 0 31,35-18 0-15,-36-35 0-16,1 1 0 31,35-19 0-15,-18 36 0 15,0-71 0-31,18 71 0 16,-18 0 0 15,18-18 0-31,-35 106 0 16,-18-71 0 15,35 54 0-15,-35 34 0-16,0 54 0 31</inkml:trace>
  <inkml:trace contextRef="#ctx0" brushRef="#br0" timeOffset="312285.2388">28452 8590 320 0,'0'0'0'0,"0"0"0"15,0 0 0 17,0 0 0-17,0 35 0 1,-36 18 0 0,1 53 0-1,17-106 0 1,18 0 0 31,0 18 0-47,0-36 0 0,0 18 0 31,53-53 0-31,-17 18 0 31,-36 35 0-15,35 0 0-1,18 35 0 1,-18 18 0 0,-35 0 0 15,53 0 0-31,-53 18 0 16,0-36 0-1,0 35 0 1,-53-17 0-1,18 35 0 1,-18-70 0 31,35 70 0-47,1-88 0 0,-19 0 0 31,-17 0 0-31,53 0 0 31,-35-106 0-31</inkml:trace>
  <inkml:trace contextRef="#ctx0" brushRef="#br0" timeOffset="312710.9435">28487 8467 320 0,'0'0'0'0,"0"0"0"0,0 0 0 47,53 0 0-47,-18 0 0 16,18 0 0-1,0-18 0 1,0 18 0 0,17 0 0-1,18 0 0 1,-88 0 0 31</inkml:trace>
  <inkml:trace contextRef="#ctx0" brushRef="#br0" timeOffset="313008.9828">29298 8361 320 0,'0'0'0'0,"0"0"0"31,18 0 0-15,35 0 0-1,0 0 0 16,-36 0 0-31,71 0 0 32,-17 0 0-32,-36-18 0 31,18 18 0-31,18 0 0 16,-71 0 0-1</inkml:trace>
  <inkml:trace contextRef="#ctx0" brushRef="#br0" timeOffset="313396.9941">29510 8061 320 0,'0'0'0'0,"0"0"0"32,0 0 0-32,0 0 0 31,17 71 0-16,-17 17 0 1,0-35 0 0,-17 52 0-1,17-16 0 1,0-19 0 0,0 18 0 15,0-70 0-31,17 0 0 0</inkml:trace>
  <inkml:trace contextRef="#ctx0" brushRef="#br0" timeOffset="314461.714">29916 8784 320 0,'0'0'0'0,"0"0"0"0,0 0 0 16,35-53 0-1,18 0 0 17,0-53 0-32,-36 1 0 31,54-1 0-16,-54 0 0-15,-17 0 0 32,53-17 0-17,-35 34 0 1,0-16 0 15,-18 52 0-31,0 0 0 16,0 53 0 15,0-35 0-31,0 35 0 31,0 0 0-31,-18 35 0 32,18 53 0-17,-18 35 0-15,18 1 0 47,0 35 0-47,0-36 0 0,18 1 0 31,-18-1 0-15,18-52 0 0,-18-36 0-1,0 18 0 1,17-18 0-1,-17-35 0 17,18-53 0-17,-18-17 0-15,53-54 0 32,-35 36 0-17,-1 0 0 1,1-53 0-16,35 35 0 47,-18-18 0-47,-17 36 0 15,52-35 0 1,-52 70 0 0,-18 0 0-1,17 0 0 1,36 35 0 31,-35 1 0-47,0 17 0 15</inkml:trace>
  <inkml:trace contextRef="#ctx0" brushRef="#br0" timeOffset="315252.2448">30815 8361 320 0,'0'0'0'0,"0"0"0"0,0 0 0 15,0 106 0 1,0-36 0-16,-18 54 0 31,1-36 0-15,34 35 0-1,-17-87 0 1,18 17 0 0,17-36 0-1,-17 1 0 1,17-18 0 15,18 0 0-15,0-35 0-16,-53-18 0 15,18 35 0 17,17-35 0-32,-35 0 0 46,0 53 0-46,-35-53 0 16,17 18 0 0,18 17 0-1,-53 18 0 1,0 0 0 0,53 0 0-1,-35 18 0 1,-18 35 0-1,18-18 0 1,0 53 0 0,-18-70 0-1,35 53 0 1</inkml:trace>
  <inkml:trace contextRef="#ctx0" brushRef="#br0" timeOffset="340789.9275">25453 10848 320 0,'0'0'0'0,"0"0"0"31,0 0 0-31,0-53 0 15,53 0 0 17,-36-17 0-1,19-19 0-31,17-34 0 16,0-1 0-1,-1-52 0 1,1 53 0 15,0-54 0-31,-53 71 0 47,71-35 0-47,-53 53 0 31,-1 53 0-31,-17-18 0 16,0 35 0-1,0 1 0-15,0 17 0 47,0 88 0-47,0-53 0 16,0 71 0 0,-17 17 0 15,17 18 0-31,-18 18 0 15,18 0 0 1,0 17 0 0,0-17 0-1,0-35 0 1,18-54 0 0,-18-35 0 15,17-17 0-16,36-18 0 1,-35-35 0-16,-1-36 0 31,19-52 0 1,-36 34 0-32,70-105 0 15,-52 89 0 1,-1-19 0-1,72-35 0 1,-72 54 0 15,54-37 0-15,-54 72 0-16,54-1 0 31,-71 54 0-15,18 17 0-1,-1-53 0-15</inkml:trace>
  <inkml:trace contextRef="#ctx0" brushRef="#br0" timeOffset="341815.672">26511 10283 320 0,'0'0'0'0,"0"0"0"0,0 0 0 31,0 53 0-31,-53 71 0 31,53-36 0-31,-17 18 0 32,17-53 0-17,-18 17 0 1,18-52 0 0,-53 0 0-1,53-18 0 1,53 0 0-1,-53-53 0 1,35 0 0 0,18 18 0-1,-35-1 0 17,17 36 0-1,-17-53 0-31,35 53 0 0,-18 53 0 31,18-35 0-15,0 70 0-1,-53-35 0 1,17 53 0 0,-34-18 0-1,17 0 0 1,0-53 0-1,-53 36 0 1,-18-18 0 0,54-18 0-1,-71 18 0 32,-18-53 0-47,35 0 0 31,53 0 0-15,1-53 0 0,17-17 0-16</inkml:trace>
  <inkml:trace contextRef="#ctx0" brushRef="#br0" timeOffset="342202.1475">26511 10213 320 0,'0'0'0'0,"0"0"0"15,0 0 0 1,18 0 0 0,17-35 0-1,36 35 0 1,-36 0 0-1,71 0 0 17,-89 35 0-32,-17-35 0 15</inkml:trace>
  <inkml:trace contextRef="#ctx0" brushRef="#br0" timeOffset="342803.9291">27305 10054 320 0,'0'0'0'0,"0"0"0"47,0 0 0-47,53 0 0 31,0 53 0-15,17-53 0-16,-34 0 0 15,87 18 0 17,-70-1 0-17,-35-17 0-15,52 18 0 31,-17 0 0-15,-53-18 0-16</inkml:trace>
  <inkml:trace contextRef="#ctx0" brushRef="#br0" timeOffset="343255.7012">27305 10636 320 0,'0'0'0'0,"0"0"0"15,0 0 0 1,18 0 0 0,52 0 0-1,-35 0 0 1,54 18 0-1,-19-18 0 1,-17 18 0 0,0-1 0 15,-18 1 0-15,18-18 0-1,0 35 0-15</inkml:trace>
  <inkml:trace contextRef="#ctx0" brushRef="#br0" timeOffset="346912.0782">28751 9790 320 0,'0'0'0'0,"0"0"0"16,0 0 0-1,-17 0 0 1,17 0 0 0,0 52 0-1,-36 37 0 1,36-54 0 0,0 106 0-1,0-70 0 16,-17 123 0-15,-1-106 0-16,1 0 0 47,-1 36 0-31,18-89 0-16,0 35 0 15,0-34 0 16,18-36 0-31</inkml:trace>
  <inkml:trace contextRef="#ctx0" brushRef="#br0" timeOffset="347856.3313">29210 9754 320 0,'0'0'0'0,"0"0"0"0,18-17 0 31,-18 17 0-31,53-36 0 0,-18 36 0 31,18 0 0-31,0 18 0 16,-36 0 0 15,-17 52 0-31,-17 54 0 31,17-89 0-15,-36 36 0 0,-17-54 0-1,36 36 0 1,17-53 0 0,-18 18 0-1,1-36 0 16,34-35 0-31,1 18 0 16,52-36 0 15,-34 54 0-31,17 17 0 32,-1 0 0-17,19 17 0-15,-36 54 0 16,18 17 0 15,-53-17 0-15,0-1 0-1,-53 54 0 17,53-36 0-17,-35 0 0-15,-18-70 0 31,18 52 0-31,-36-52 0 16,1 0 0 15,17-18 0-31,18 0 0 16,-36 0 0 15,36 0 0-15,17 0 0-1,18-18 0 1,-53 0 0 0,53 18 0-1,53-53 0 17</inkml:trace>
  <inkml:trace contextRef="#ctx0" brushRef="#br0" timeOffset="348393.3937">30215 9507 320 0,'0'0'0'0,"0"0"0"31,0 18 0-31,0 35 0 32,0 17 0-32,0 1 0 15,0 52 0 17,-53-17 0-17,53 53 0-15,0-106 0 16,0 70 0 15,0-34 0-31,0-1 0 31,0 18 0-15,0-89 0 0,-17 72 0-1,17-54 0 1</inkml:trace>
  <inkml:trace contextRef="#ctx0" brushRef="#br0" timeOffset="370113.3099">31115 7990 320 0,'0'0'0'0,"0"0"0"16,0 0 0 0,0 18 0-1,0-18 0 17,71-18 0-32,34 18 0 31,-52-53 0-16,88 36 0 1,-88-1 0 15,36-35 0-31,-72 53 0 16,-17 0 0-16</inkml:trace>
  <inkml:trace contextRef="#ctx0" brushRef="#br0" timeOffset="370509.3488">31062 8361 320 0,'0'0'0'0,"0"0"0"32,0 0 0-32,35 0 0 15,-17 0 0 16,53 0 0 1,17-18 0-32,-71 18 0 15,72 0 0-15,-37 0 0 32,19-35 0-17,-36 35 0 1</inkml:trace>
  <inkml:trace contextRef="#ctx0" brushRef="#br0" timeOffset="372422.8713">31926 7620 320 0,'0'0'0'0,"0"0"0"32,0 53 0-17,-17 0 0 1,-19 53 0-1,1-1 0 1,0 19 0 0,-18-53 0 31,35-54 0-47,1 36 0 15,17 0 0 1,0-53 0-1,17 18 0 1,1 17 0 0,53-35 0-1,-19 0 0 1,19 0 0 0,-53 0 0-1,52-35 0 1,-35 17 0-1</inkml:trace>
  <inkml:trace contextRef="#ctx0" brushRef="#br0" timeOffset="372796.657">32067 7920 320 0,'0'0'0'0,"0"0"0"15,0 0 0 1,0 70 0 0,0 1 0-1,-52 35 0 1,16 0 0 15,19-18 0-31,17 71 0 31,0-89 0-15,-18 71 0 31,0-88 0-47,18 35 0 0,0-88 0 15,0 18 0 1</inkml:trace>
  <inkml:trace contextRef="#ctx0" brushRef="#br0" timeOffset="373545.7588">32508 7814 320 0,'0'0'0'0,"0"0"0"0,-17 0 0 32,17 35 0-32,-53 106 0 15,18-70 0 16,-1 35 0-31,1 70 0 32,35-52 0-32,0-1 0 31,0-52 0-31,35-36 0 31,1 0 0-15,-1-35 0-1,18-53 0 1,0 0 0 0,0-35 0-1,0 18 0 1,-18-36 0 0,-35 53 0 15,-71 0 0-31,54 53 0 15,-36 0 0 17,-35 0 0-32,35 53 0 31,-18 0 0-31,18 17 0 31,36 19 0-15,17-54 0-16,0 0 0 15</inkml:trace>
  <inkml:trace contextRef="#ctx0" brushRef="#br0" timeOffset="374340.7764">32879 7743 320 0,'0'0'0'0,"0"0"0"16,0 0 0 0,18-17 0-1,-18 17 0 16,17 0 0-15,1 17 0-16,35-17 0 31,-18 36 0-15,71-1 0-16,-89-35 0 31,54-35 0-31,-53-1 0 31,-18 36 0-15,0-17 0 0,17 17 0-1,-34 0 0 1,-1 88 0 0,-17-70 0-1,-1 87 0 1,19-16 0-1,17 34 0 1,0-17 0 15,0-18 0-15,0 36 0 0,-35-54 0-1,35 18 0-15,0-70 0 31,0 0 0-15,0-1 0 0,0-34 0-1,-18-1 0-15</inkml:trace>
  <inkml:trace contextRef="#ctx0" brushRef="#br0" timeOffset="374679.5883">32914 8273 320 0,'0'0'0'0,"0"0"0"47,18-18 0-47,17 18 0 16,18 0 0-1,0 0 0 17,0 0 0-17,0 0 0-15,-18 0 0 31,-17 0 0-31,52 0 0 16</inkml:trace>
  <inkml:trace contextRef="#ctx0" brushRef="#br0" timeOffset="386020.6555">23971 12012 320 0,'0'0'0'0,"0"0"0"16,0 0 0-1,0 35 0 1,-35-17 0 0,35 53 0 15,-18 17 0-31,-17 18 0 16,17-54 0 15,-35 72 0-16,36-36 0-15,-1-17 0 32,18-54 0-17,0 1 0 1,0 35 0 0,0-53 0 15,88-53 0-16,-52 35 0-15,52 1 0 16,-35-36 0 0,53 35 0 15,-18 18 0-15,-88 0 0-1,88 0 0 1,-70 0 0-16</inkml:trace>
  <inkml:trace contextRef="#ctx0" brushRef="#br0" timeOffset="386442.6338">24412 12259 320 0,'0'0'0'0,"0"18"0"46,0 35 0-46,0 17 0 16,-17 124 0 0,-36-88 0-1,17 106 0 1,36-107 0 0,-70 90 0 15,70-90 0-31,-18 19 0 15,18-107 0 1,0 19 0 0</inkml:trace>
  <inkml:trace contextRef="#ctx0" brushRef="#br0" timeOffset="387397.6438">25030 12083 320 0,'0'0'0'0,"0"0"0"32,-36 53 0-17,19-53 0 1,-36 88 0 0,-18-18 0 15,1 71 0-31,52-35 0 15,0 18 0 1,-52 34 0 15,52-69 0-31,18 34 0 47,18-35 0-47,17 1 0 0,0-72 0 16,-17 36 0 15,88-53 0-15,-53 0 0-1,17-88 0 1,-34 17 0 15,16-35 0-31,-34 54 0 16,17-37 0-1,-35 72 0 1,-35-19 0 15,17-16 0-31,-17 34 0 32,-18 18 0-17,0 0 0 1,-35 53 0-16,18-36 0 31,34 54 0-15,-34 0 0 15,70-54 0-31,0 18 0 16,35-35 0 15,0 0 0-31</inkml:trace>
  <inkml:trace contextRef="#ctx0" brushRef="#br0" timeOffset="388218.6117">25488 12136 320 0,'0'0'0'0,"0"0"0"16,0 0 0-16,18 0 0 31,-18 0 0-31,70 0 0 16,-17 0 0 15,35 0 0-15,1 0 0 15,-54 0 0-31,53-53 0 0,-17 53 0 31,-18-18 0-15,-18 18 0 0,0 0 0-1,-17 0 0 16,-18 0 0-31,0 0 0 16,-18 71 0 15,-52-36 0-31,34 18 0 32,1 17 0-17,-35 1 0 1,-1 52 0-1,36-34 0 1,-1-1 0 0,-17 18 0-1,53-18 0 1,-52 35 0 0,16-70 0-1,19 18 0 1,17-54 0-1,0 1 0 1,-18 35 0 15</inkml:trace>
  <inkml:trace contextRef="#ctx0" brushRef="#br0" timeOffset="388639.478">25453 12700 320 0,'0'0'0'0,"0"0"0"47,0 0 0-47,0 0 0 16,35 0 0 0,-17 0 0-1,-1 0 0 16,54 0 0-31,-36 0 0 16,53 0 0 0,-88 0 0-1,106 53 0 1,-106-53 0 0,71 18 0-1,-53-1 0 1</inkml:trace>
  <inkml:trace contextRef="#ctx0" brushRef="#br0" timeOffset="408511.8463">26247 12665 320 0,'0'0'0'0,"0"0"0"16,0 0 0-1,0 0 0 16,17 0 0-15,54 0 0-16,-71 0 0 31,88 0 0-15,-70 0 0 0,-1 0 0-1,36 0 0 1,0 0 0 15,0 0 0-31,-18 0 0 31,-17 0 0-15,0 0 0-16,35 0 0 31,-18 17 0-31</inkml:trace>
  <inkml:trace contextRef="#ctx0" brushRef="#br0" timeOffset="411409.3979">27393 12294 320 0,'0'0'0'0,"0"0"0"15,0 0 0 1,-35 0 0 0,0-17 0-1,17-1 0 1,18 0 0 15,0 1 0-31,-35 17 0 16,17-53 0-1,-17 53 0 1,17 0 0 15,18 0 0-31,0 0 0 32,0 0 0-17,-35 0 0 16,35 0 0-15,-18-18 0-16,18 1 0 31,0-54 0-15,0 71 0-16,18-18 0 31,17-70 0-15,-35 88 0-16,18 0 0 78,35-35 0-62,-18 17 0-16,-17 18 0 0,70 18 0 0,-18 17 0 15,-70-35 0 16,18 88 0-15,0-52 0-16,-18 52 0 31,-18 0 0-31,0 0 0 32,18-35 0-32,-70 53 0 31,52-18 0-31,-17-17 0 31,-18 17 0-31,18-35 0 47,-36 17 0-47,54-34 0 16,-54 34 0-1,53-35 0 16,1-35 0-31,-19 18 0 16,36-18 0 0,-53 0 0-1,53 0 0 17,-17-18 0-17,-1-17 0 1,53-18 0 15,-35 36 0-31,53-19 0 0,-35-17 0 47,-18 53 0-47,35 0 0 16,-17-17 0 15,17 34 0-31,18-17 0 31,-53 53 0-15,18-35 0-1,70 0 0-15,-70 52 0 32,17-35 0-32,18-35 0 31,-36 18 0-16,54 17 0 17,-53-35 0-32,-18 0 0 15,105 0 0 1,-87-35 0 15,53 17 0-31,-54 18 0 16,1 0 0-1</inkml:trace>
  <inkml:trace contextRef="#ctx0" brushRef="#br0" timeOffset="412580.0566">28381 11800 320 0,'0'0'0'0,"0"0"0"15,0 0 0 17,-18 0 0-17,18 0 0-15,-35 18 0 16,-36 0 0 15,36 17 0-31,-18 18 0 16,36-18 0 15,-36 53 0-31,53-52 0 31,-53 52 0-31,35-18 0 31,1 19 0-15,17-37 0 0,0 54 0-1,0-17 0 1,0-1 0 0,17 0 0-1,1-53 0 1,35 0 0-1,-53 18 0 1,70-17 0 0,-70-36 0 31,71-18 0-47,-1-17 0 0,-17-18 0 31,-35 0 0-31,53 0 0 31,-71 18 0-15,0-18 0-1,17 35 0 17,-34 1 0-32,17 17 0 31,0-71 0 0,-71 71 0-31,18-18 0 16,35 18 0-16,-35 0 0 31,1 18 0-15,-19 17 0-16,36 1 0 31,-18-19 0-16,35 54 0-15,1-54 0 47,17-17 0-47</inkml:trace>
  <inkml:trace contextRef="#ctx0" brushRef="#br0" timeOffset="413597.6038">28892 11977 320 0,'0'0'0'0,"0"0"0"0,0 35 0 32,0 18 0-32,-35 18 0 15,-18-36 0 1,36 53 0-1,17-17 0 1,0-19 0 0,17 19 0 46,19 17 0 63,-19-35 0-125,18-35 0 0,-35 35 0 94,0-36 0-94,89 54 0 0,-72-71 0 16,54 0 0-16,-36 0 0 0,36-71 0 15,-36 1 0 1,-17 35 0-16,52-54 0 0,-52 1 0 0,35-18 0 0,-36 53 0 0,19-52 0 0,-36 34 0 0,0-35 0 0,0 71 0 15,-36-18 0 1,-17 18 0 15,36-1 0-31,-71 1 0 32,52 17 0-17,-52 18 0 1,53 18 0-1,-36-18 0 1,-17 88 0 0,35-35 0-1,-17 18 0 1,52-1 0-16</inkml:trace>
  <inkml:trace contextRef="#ctx0" brushRef="#br0" timeOffset="414910.9786">29951 12083 320 0,'0'0'0'0,"0"0"0"15,0 0 0 1,0 0 0-1,0 0 0 1,0 0 0 0,53 0 0-1,-18 0 0 1,-17 0 0 0,-1 53 0-1,54-53 0 1,-1 0 0 15,-34 0 0-15,-19 0 0 15,36 0 0-31,-17 0 0 16,-19 0 0 30,36 0 0-46,-35 17 0 0</inkml:trace>
  <inkml:trace contextRef="#ctx0" brushRef="#br0" timeOffset="415501.3096">29810 12488 320 0,'0'0'0'0,"0"0"0"0,0 0 0 0,0 0 0 16,0 0 0 0,17 0 0 15,1 0 0-31,35 0 0 31,-35 0 0-15,17 0 0-1,53 0 0 17,-70 0 0-17,52 0 0-15,-70 0 0 16,35 0 0 15,18 18 0-31,-35-18 0 16,17 35 0 31,18 1 0-32,-35-36 0-15,0 0 0 0</inkml:trace>
  <inkml:trace contextRef="#ctx0" brushRef="#br0" timeOffset="417330.819">30815 11747 320 0,'0'0'0'0,"0"0"0"16,0 0 0-1,0-17 0 1,0 17 0 0,0-18 0-1,0 1 0 16,0-36 0-15,71 53 0 0,-54 0 0-16,36 0 0 31,0 53 0-15,-53-1 0-1,18 37 0 1,-18-1 0-1,-18 35 0 17,18-34 0-32,-53 52 0 31,0-53 0-15,18 0 0-1,-18 36 0 1,0-89 0-1,-17 53 0-15,34-17 0 47,-34-19 0-47,52-52 0 16,18 36 0 0,-70-1 0-1,52-35 0 16,18 0 0-15,0 0 0-16,-35-18 0 16,70-35 0 15,-35 18 0-31,0 0 0 31,0-18 0-15,18 53 0-1,17-18 0-15,18 1 0 32,-53 17 0-17,70 17 0 1,-52 1 0 0,0 35 0-1,35-35 0 1,-36 17 0-1,1 18 0 17,-1-36 0-32,1 19 0 31,17-36 0-15,18 0 0-1,0 17 0 1,-35-17 0-16,17 0 0 31,53-17 0-15,-70-19 0-1</inkml:trace>
  <inkml:trace contextRef="#ctx0" brushRef="#br0" timeOffset="418260.2523">31432 11977 320 0,'0'0'0'0,"0"0"0"16,0 0 0-1,0 0 0 1,-17 35 0 0,-1 18 0-1,1 18 0 1,17 17 0-1,-36-18 0 1,72 18 0 0,-19 18 0-1,18 0 0 1,-17-35 0 15,35-36 0-31,-18 53 0 31,18-53 0-15,0-35 0 0,-53 0 0-1,106 0 0 1,-53-17 0 0,-18-36 0-1,0-35 0 1,1 17 0-1,-19-35 0 17,1 0 0-17,-18 1 0 1,18-1 0-16,-18 0 0 31,-18 53 0-31,0 0 0 47,1 0 0-47,-19 0 0 31,1 36 0-31,18 17 0 16,-54-18 0 0,53 18 0 15,-52 0 0-31,35 35 0 15,-36-17 0 1,53 35 0 0,-70-18 0-1,53 53 0 17,35-88 0-17,-18 18 0-15</inkml:trace>
  <inkml:trace contextRef="#ctx0" brushRef="#br0" timeOffset="419080.4696">32067 11642 320 0,'0'0'0'0,"0"0"0"31,18 53 0-15,53-53 0 0,-54 0 0-1,72 0 0 17,-72 0 0-32,89 0 0 31,-53 0 0-16,-35 0 0-15,70 0 0 32,-35 0 0-32,-36-53 0 31,19 53 0-31,-1 0 0 31,-35 53 0-15,0-53 0-1,0 52 0 1,-35-34 0 0,-18 70 0-1,53-17 0 1,0 52 0 31,-36-105 0-47,19 141 0 0,-19-89 0 15,19 1 0 1,17 52 0 15,0-34 0-31,0 16 0 16,-18-34 0 15,1-1 0-15,17-34 0-1,0-19 0 1,-18 19 0 15,18-36 0-31</inkml:trace>
  <inkml:trace contextRef="#ctx0" brushRef="#br0" timeOffset="419587.8434">32279 12294 320 0,'0'0'0'15,"0"0"0"1,0 0 0 0,-17-17 0-1,17 17 0 1,17 0 0 0,36 0 0-1,-18-18 0 1,1 18 0-1,34-35 0 1,-52 35 0 0,35 0 0 15,0 0 0-15,0-53 0-16,-18 53 0 31,-35 0 0-16,35 0 0 1,18 0 0 15,-35 53 0-31,-18-53 0 16</inkml:trace>
  <inkml:trace contextRef="#ctx0" brushRef="#br0" timeOffset="428438.5095">31715 13952 320 0,'0'0'0'0,"0"0"0"32,0 0 0-17,0-17 0 1,35-54 0-1,18 18 0 1,-35-106 0 0,17 54 0-1,-18-1 0 1,19 53 0 15,-19 0 0-15,1 18 0-1,-18 35 0-15,0 0 0 32,-18 35 0-17,1 88 0 17,-19-34 0-32,36 87 0 15,0-70 0 1,-17 35 0 15,17-35 0-31,0-89 0 31,17 54 0-15,-17-71 0 0,53-88 0-1,-35 0 0 1,0-53 0-1,35 35 0 1,-1-71 0 0,-34 71 0-1,53 36 0 48,-54-36 0-63,54 36 0 0,-53 52 0 0,-1-35 0 15,36 106 0 1,-35-35 0 0</inkml:trace>
  <inkml:trace contextRef="#ctx0" brushRef="#br0" timeOffset="429326.8789">32367 13723 320 0,'0'0'0'0,"0"0"0"32,0 0 0-32,-17 0 0 15,17 0 0 1,-18 0 0 31,-35 35 0-47,53 18 0 0,-35 0 0 31,35 0 0-15,0 18 0-16,0 17 0 46,0 18 0-46,0-106 0 16,35 70 0 15,18-52 0-31,-35-18 0 16,17-18 0 15,-17-52 0-31,17 52 0 16,-17-17 0-1,-1-18 0 32,-34 18 0-47,17 17 0 0,-18-17 0 16,-17 17 0 31,-1 18 0-47,1 18 0 31,-35 35 0-31,52-18 0 16,-35 53 0-1,53-70 0-15</inkml:trace>
  <inkml:trace contextRef="#ctx0" brushRef="#br0" timeOffset="439171.6359">23795 14940 320 0,'0'0'0'0,"0"0"0"16,0 0 0 0,0 0 0-1,0-18 0 1,17 1 0 0,-17-1 0 15,106 18 0-16,-88 0 0-15,53 53 0 32,-54 0 0-17,1-18 0 1,-36 71 0 0,18 0 0-1,-35 0 0 16,-18-18 0-31,0 0 0 32,-18-35 0-32,36 35 0 31,-35-35 0-15,52-17 0-1,-70-19 0 1,88-17 0-1,-35 18 0 1,17-18 0 0,-35 0 0-1,53 0 0 1,0 0 0 0,18 0 0 15,17 0 0-16,35 0 0-15,-34 0 0 16,17 53 0 0,17-53 0 15,-35 17 0-15,54 1 0-1,-54-18 0 1,53 53 0 15,-88-53 0-31,106 35 0 16,-106-35 0-1,53 18 0 1,0-1 0 0,35-17 0-1,-70 0 0 16,-18-17 0-31</inkml:trace>
  <inkml:trace contextRef="#ctx0" brushRef="#br0" timeOffset="439901.2705">24659 15134 320 0,'0'0'0'0,"0"0"0"32,0 0 0-17,0 53 0 1,-35 0 0-1,17 106 0 1,-17-53 0 15,35-1 0-31,53 37 0 32,-18-107 0-17,18 53 0 1,-18-35 0-1,54-53 0 1,-72 0 0 15,54-88 0-31,-54 17 0 32,19-17 0-32,-19-36 0 31,19 36 0-16,-36-53 0-15,0 35 0 16,-36-35 0 0,36 71 0-1,-35-1 0 17,0 18 0-32,-18 36 0 15,-53 17 0 16,88 35 0-15,-70 35 0-16,35-17 0 31,0 71 0-15,36-36 0 0,17-70 0-1,0 35 0 1,17-36 0-1</inkml:trace>
  <inkml:trace contextRef="#ctx0" brushRef="#br0" timeOffset="440667.5899">25453 14781 320 0,'0'0'0'0,"0"0"0"31,18 0 0-31,34 18 0 16,-52-18 0-16,106 18 0 16,-18 35 0 15,1-53 0-31,-72 0 0 31,54-53 0-15,-36 53 0-16,18-18 0 31,-35 18 0-15,-18-18 0-1,0 36 0 1,-18 53 0 15,-35-36 0-31,18 0 0 16,-36 71 0-1,54-18 0 17,-72 0 0-1,89 36 0-31,-52-1 0 0,-1 36 0 31,35-35 0-15,0-36 0-1,18 0 0 1,-17-53 0 0,17-17 0-1,0-1 0 1,17-17 0 15,-17 0 0-31,-17-52 0 31,-19-19 0-15</inkml:trace>
  <inkml:trace contextRef="#ctx0" brushRef="#br0" timeOffset="441011.6319">25365 15575 320 0,'0'0'0'0,"0"0"0"47,0 0 0-47,0-18 0 31,17 18 0-31,54 0 0 16,-36 0 0-1,0-17 0 17,54-1 0-17,-19 18 0 1,-17-17 0-16,35-19 0 31,-17 36 0-31</inkml:trace>
  <inkml:trace contextRef="#ctx0" brushRef="#br0" timeOffset="441390.8149">26264 15416 320 0,'0'0'0'0,"0"0"0"15,0 0 0-15,71 0 0 16,-54 18 0 31,1-18 0-32,123 0 0-15,-105-18 0 0,-1 18 0 32,0 0 0-17,18 0 0 17,-53 0 0-32,18-17 0 31,17-36 0-31</inkml:trace>
  <inkml:trace contextRef="#ctx0" brushRef="#br0" timeOffset="441808.59">26511 14940 320 0,'0'0'0'0,"0"0"0"15,0 0 0 1,-53 35 0 0,53 1 0-1,-17 34 0 1,-1 1 0 15,18 17 0 0,0 18 0-31,0-36 0 16,0 19 0-16,0-37 0 31,0 54 0-15,0-88 0 15,0 17 0-31,18 1 0 0</inkml:trace>
  <inkml:trace contextRef="#ctx0" brushRef="#br0" timeOffset="442878.0798">27393 14605 320 0,'0'0'0'0,"0"0"0"31,0 0 0-15,0 0 0 0,-35 18 0-1,0 52 0 1,35 18 0-1,0-52 0 1,-18 87 0 0,18-35 0-1,0 106 0 17,0-70 0-17,0-1 0 1,-35 36 0-1,35-124 0 1,0 54 0 0,35-72 0-1,-35-17 0 1,0-17 0 0,0-54 0-1</inkml:trace>
  <inkml:trace contextRef="#ctx0" brushRef="#br0" timeOffset="443845.8862">27693 14799 320 0,'0'0'0'0,"0"0"0"16,18-18 0 0,-1-52 0 15,36 52 0-31,0 18 0 15,-35-35 0 17,52 35 0-32,-52 35 0 15,-18 0 0 17,0 36 0-1,-18 35 0-31,-17-36 0 15,-18 36 0 1,53-53 0 0,-35-53 0-1,17 53 0 1,-17-18 0 15,17-35 0-31,18 0 0 16,0 0 0-1,0 0 0 1,71-88 0 15,-36 88 0-31,-17 0 0 32,52 0 0-32,-52 0 0 31,53 18 0-16,-36 52 0 1,35 19 0 0,-52-54 0-1,0 53 0 1,-36-53 0 0,0 36 0-1,1-1 0 16,-36-52 0-31,-35 17 0 32,52 18 0-17,-52-17 0 1,53-19 0 0,-36 1 0-1,71-18 0 1,-35 0 0-1,-18 0 0 1,53 0 0 0,-18-18 0-1,18-35 0 1,0 53 0-16</inkml:trace>
  <inkml:trace contextRef="#ctx0" brushRef="#br0" timeOffset="444502.1235">28416 14605 320 0,'0'0'0'0,"0"0"0"15,0 0 0 1,36 18 0 15,-36 70 0-31,0 0 0 16,0 0 0 15,0-35 0-15,17 53 0-1,-17-18 0 1,-17 89 0 0,17-89 0-1,-36 53 0 17,1-53 0-32,35-53 0 15,0 18 0 1,35-17 0-1,1-36 0 17,-36 0 0-32,17-89 0 47,-17 54 0-47</inkml:trace>
  <inkml:trace contextRef="#ctx0" brushRef="#br0" timeOffset="445014.214">28787 15240 320 0,'0'0'0'0,"0"0"0"31,0 0 0-15,0 0 0-1,17 18 0 16,19-18 0-31,16 53 0 16,-34-53 0 15,53 0 0-15,-54 0 0 0,1 0 0-16,53 0 0 15,-54-53 0 16,36 53 0-31,-53 0 0 16,35 53 0 0,-17-53 0 15,-18 0 0-15,18 0 0-1,-18 0 0 1,0 0 0-16</inkml:trace>
  <inkml:trace contextRef="#ctx0" brushRef="#br0" timeOffset="445765.4981">28787 14905 320 0,'0'0'0'0,"0"0"0"16,0 0 0 46,0 0 0-62,0 0 0 0,17 0 0 0,36-18 0 32,-18 18 0-32,54 0 0 15,-72 0 0 1,54 0 0 15,-36 0 0-31,36 18 0 16,-36-1 0-1,-17-17 0 1,35 18 0 15,-53-18 0-31</inkml:trace>
  <inkml:trace contextRef="#ctx0" brushRef="#br0" timeOffset="449518.7302">29686 14781 320 0,'0'0'0'0,"0"0"0"0,18 0 0 16,-18 0 0 15,0 0 0-15,0-53 0-1,-18 53 0 1,36-17 0-1,-18 17 0 1,35-18 0 0,-17-17 0-1,-18 0 0 1,53 35 0 0,-18-18 0-1,-17 36 0 1,17 17 0 15,-17 0 0-15,-36 53 0-1,-17 1 0 17,17-19 0-32,-17 1 0 15,17-36 0 16,-17 0 0-31,35-17 0 32,-35 17 0-32,17-35 0 47,18 0 0-47,0 0 0 0,0 0 0 15,18-35 0 16,-1 17 0-15,1 18 0 0,17-35 0-1,-17 35 0 1,17 0 0 15,18 53 0-31,0-18 0 31,-53 53 0-15,0-70 0 0,0 70 0-16,0-17 0 31,0-36 0-15,-35 0 0-16,-18 1 0 31,35-19 0-16,-35 18 0 1,0-35 0 0,36 0 0 15,-19 0 0-15,-17 0 0-16,18 0 0 15,-36 0 0 16,71 0 0-31,-17 0 0 16,-18 0 0 15,35 0 0-15,-36 0 0-16,36-17 0 31</inkml:trace>
  <inkml:trace contextRef="#ctx0" brushRef="#br0" timeOffset="450673.5722">30339 14711 320 0,'0'0'0'0,"0"0"0"0,0 0 0 0,18-18 0 31,-18 18 0-31,17 0 0 47,-17-35 0-47,18 70 0 15,17-35 0 1,-35 88 0 0,0-70 0 15,-53 70 0-15,36-35 0-16,-1 0 0 15,-35-18 0 1,53-35 0-1,-18 53 0 17,18-35 0-32,0-18 0 15,0 0 0 1,18-18 0 15,-18-35 0-31,35 53 0 31,1-35 0-15,-19 35 0 0,1 0 0-1,35 18 0 1,-18-1 0 15,-35 36 0-15,53 0 0-16,-53-35 0 15,0 52 0 17,0 19 0-32,-35-54 0 31,17 35 0-31,18-34 0 31,-106 34 0-15,89-35 0-1,-54 18 0 1,18 0 0 0,35-35 0-1,-70 53 0 1,88-71 0 0,-70 17 0-1,52-17 0 1,18-17 0-1,-35-19 0 1</inkml:trace>
  <inkml:trace contextRef="#ctx0" brushRef="#br0" timeOffset="451719.8281">30868 14870 320 0,'0'0'0'0,"0"0"0"31,18-71 0-31,-18 53 0 16,17-52 0 0,36 52 0-1,0-70 0 16,-53 88 0-15,53 0 0 0,-18 53 0-16,-35 0 0 31,-70 53 0-15,52-18 0-1,-17 35 0 16,17-17 0-31,-35 71 0 16,36-72 0 0,-1 19 0-1,0 52 0 17,18-140 0-32,18 52 0 15,17-88 0 16,36 0 0-31,-36-71 0 32,53 18 0-32,-70 0 0 47,53-53 0-47,-54 18 0 15,1 53 0 1,-18 0 0 15,-18-18 0-31,1 18 0 31,-54-18 0-15,18 35 0-16,0 0 0 31,-35 18 0-31,17-88 0 31,36 88 0-31,-18-106 0 32,36 53 0-1,-36-17 0-31</inkml:trace>
  <inkml:trace contextRef="#ctx0" brushRef="#br0" timeOffset="481870.4822">29810 17145 320 0,'0'0'0'0,"0"0"0"31,0 18 0-15,17-18 0-16</inkml:trace>
  <inkml:trace contextRef="#ctx0" brushRef="#br0" timeOffset="503567.7291">29598 16669 320 0,'0'0'0'0,"0"0"0"15,0 53 0 17,0-53 0-32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3:39.49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29333 16192 320 0,'0'0'0'0,"0"0"0"31,0 0 0-16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48:14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14781 10548 320 0,'0'0'0'0,"0"0"0"0,0 0 0 31,-53-53 0-16,18 35 0 1,0 18 0 0,-18 0 0-1,18 0 0 1,-53-17 0 0,17-18 0-1,36-1 0 32,-1 19 0-47,-34 17 0 16,-18-36 0-1,35 19 0 1,-35-19 0 0,17 36 0-1,-17-17 0 1,17 17 0-1,1 0 0-15,-36 0 0 47,18 0 0-47,-18 0 0 47,18 0 0-47,-36 53 0 0,36-36 0 31,-36 19 0-31,72-36 0 16,-37 17 0 31,-34 54 0-47,35-71 0 16,-71 35 0-1,88 18 0-15,-70-18 0 47,71 18 0-47,-71 0 0 16,70-35 0 15,-17 52 0-15,-36 1 0-16,36-18 0 15,-71 35 0 1,89 0 0-1,-36 0 0 17,18-17 0-17,17 0 0-15,-35 52 0 32,18-35 0-17,18 36 0 1,17-36 0-1,-53 35 0 1,53-17 0 0,-17 71 0 15,34-89 0-31,-17-18 0 16,18 124 0-1,-18-88 0 1,35 53 0 15,18-53 0-31,0 52 0 16,0-52 0 15,0 106 0-15,18-106 0-16,35 17 0 31,-35 71 0-16,-1-88 0 17,54 106 0-32,-18-106 0 15,17 52 0 1,1-52 0 0,-18 18 0 15,53 17 0-31,-36-35 0 15,54 52 0 17,-54-87 0-17,89 105 0-15,-71-87 0 47,36 16 0-47,-19-52 0 16,-16 35 0-1,52 18 0 1,18-53 0 0,-18 0 0-1,-36 18 0 1,90-36 0 0,-72 18 0 15,0-53 0-16,71 35 0-15,-88-35 0 16,88 18 0 15,-70-18 0-15,70 0 0 0,-88-18 0-1,70 1 0 1,-52-1 0-1,-1-35 0 1,53 18 0 0,-105-18 0-1,123-18 0 1,-106 18 0 0,36-88 0-1,-1 71 0 1,-35-36 0 15,18-18 0-15,0 1 0-1,0-54 0 1,-18 54 0 0,18-71 0-1,-71 71 0 1,53-89 0-1,1 106 0 1,-72-35 0 0,54-71 0-1,-54 71 0 1,1-35 0 0,35 35 0-1,-53-89 0 1,18 124 0-1,-18-17 0 17,0-89 0-32,-18 107 0 15,18-107 0 17,-53 88 0-17,35-52 0 1,1 70 0-1,-54-88 0 1,54 124 0 0,-54-72 0-1,18 19 0 1,-18 17 0 0,-17 0 0 15,35 0 0-31,-35-17 0 15,0 35 0 17,-18-18 0-32,18 18 0 31,17 53 0-15,-34-54 0 15,16 54 0-31,-87-36 0 15,70 54 0 1,0-18 0 0,0 35 0-1,71 0 0-15</inkml:trace>
  <inkml:trace contextRef="#ctx0" brushRef="#br0" timeOffset="800.9384">11024 9842 320 0,'0'0'0'0,"0"0"0"32,-17 0 0-32,17 89 0 31,-18 17 0-31,-53-18 0 47,54 35 0-47,-18 18 0 15,-18-35 0 32,35 53 0-47,0-53 0 0,-17 35 0 32,0-141 0-32,35 88 0 15,0-70 0 16,0-18 0-31</inkml:trace>
  <inkml:trace contextRef="#ctx0" brushRef="#br0" timeOffset="1312.1641">11077 9790 320 0,'0'0'0'0,"0"0"0"15,0 52 0 1,18-34 0 0,-1 53 0-1,36 17 0 17,-53 0 0-17,36-17 0 1,-1 17 0-1,0 18 0 1,1-18 0 0,-19 0 0 15,1 0 0-31,17-70 0 16,-17 35 0-1,-18-18 0 16</inkml:trace>
  <inkml:trace contextRef="#ctx0" brushRef="#br0" timeOffset="1872.3035">10707 10583 320 0,'0'0'0'0,"0"0"0"0,0 0 0 16,0 0 0-1,0 0 0 1,0-17 0 0,88-1 0-1,-70 18 0 1,70-53 0 15,-71 53 0-31,89-18 0 47,-35 18 0-47,17 0 0 0,-35 0 0 16,18 0 0 15,17 18 0-31</inkml:trace>
  <inkml:trace contextRef="#ctx0" brushRef="#br0" timeOffset="6910.4271">20532 10054 320 0,'0'0'0'0,"0"0"0"16,-18 0 0 0,-70 0 0 15,88 0 0-31,-88 0 0 15,-18 0 0 1,53 0 0 0,-53 0 0 15,35 0 0-15,-34 0 0-1,-1 53 0 1,0-53 0 15,0 0 0-31,0 18 0 31,0 17 0-15,1-17 0 0,-54 52 0-16,18-35 0 15,17 54 0 16,1-1 0-31,17-71 0 16,-88 89 0 15,88 0 0 1,-53 0 0-32,54 0 0 0,-54 70 0 46,53-88 0-30,-17 54 0-16,34-19 0 16,-17-17 0-1,1 53 0 1,52-36 0 15,-35 36 0-31,17 0 0 31,-17-1 0-31,53-17 0 32,17 1 0-17,0 69 0 1,-35-87 0 0,36 87 0-1,34-52 0 1,-17 0 0 15,0 0 0-31,53 52 0 0,-35-70 0 31,17-17 0-15,18 70 0 0,0-71 0-1,18 89 0 1,-19-106 0-1,54 53 0 17,-18-89 0-32,-17 18 0 31,70 71 0-15,-35-106 0-16,17 53 0 31,19-18 0-16,-1 0 0 17,-18-53 0-17,54 18 0-15,-72 0 0 47,19-53 0-47,88 18 0 0,-107 17 0 16,89-35 0-1,-53 0 0 1,54-53 0 15,-54 53 0-15,0 0 0-16,35-88 0 31,-17 70 0-15,35-34 0-1,-53-1 0 1,35-53 0 0,-52 71 0 15,35-54 0-31,-54 1 0 16,37-18 0 15,-1-52 0-31,-53 69 0 15,53-87 0 32,-53 17 0-47,18-35 0 16,-35 35 0 0,-1-52 0-1,18 70 0 1,-70-36 0-1,53-34 0 17,-54 52 0-32,54-70 0 31,-71 70 0-15,0-70 0-16,0 52 0 15,-53 54 0 1,35-107 0-1,1 89 0 32,-72-70 0-47,54 69 0 16,-36-34 0 0,-17 35 0-16,18-18 0 31,-18 36 0-16,17 17 0 1,-35-53 0 15,0 53 0-31,0-17 0 16,1 35 0 0,-19-53 0-1,36 70 0 1,-18 18 0-1,-53-35 0 17,71 35 0-17,-88 18 0 1,70 35 0-16,-53 0 0 31</inkml:trace>
  <inkml:trace contextRef="#ctx0" brushRef="#br0" timeOffset="9860.143">17886 9225 320 0,'0'0'0'0,"0"0"0"15,0 0 0 1,0 88 0 15,0-70 0-31,0 88 0 16,0 35 0 15,17-71 0-31,-17 89 0 31,0-35 0-15,53-1 0 0,-53 1 0 15,0-36 0-31,0-71 0 15,18 72 0 1,-18-89 0 0</inkml:trace>
  <inkml:trace contextRef="#ctx0" brushRef="#br0" timeOffset="11042.1725">17798 9313 320 0,'0'0'0'0,"0"-35"0"0,35 35 0 31,0-53 0-15,-17 0 0-1,52 0 0 1,-34 53 0 0,34-17 0 15,-17 17 0-15,0 17 0-16,-18-17 0 15,-35 71 0 1,0-1 0 15,0 1 0-31,-35 17 0 31,-18-17 0 1,18-36 0-32,0 36 0 0,-18-54 0 46,35 1 0-46,0-1 0 0,18-17 0 32,0 0 0-17,-53 0 0 1,53 0 0 0,53-17 0-1,-17-18 0 1,-36 17 0 15,53 18 0 0,-1-53 0-31,1 53 0 16,0 0 0 0,18 0 0-16,-36 53 0 31,-35-35 0-16,53 34 0 1,-18 37 0 0,-35-36 0-1,0 17 0 1,0 1 0 15,-35 17 0-31,0-53 0 16,17 53 0 15,18-52 0-15,-35 17 0-16,-36-18 0 15,71-18 0 17,-88 36 0-17,53-17 0 1,0-36 0 15,-18 0 0-31,-36 17 0 16,54 19 0 15,-35-36 0-31,17 35 0 16,35-35 0-1</inkml:trace>
  <inkml:trace contextRef="#ctx0" brushRef="#br0" timeOffset="26508.9522">25365 11518 320 0,'0'0'0'0,"0"0"0"15,-71-70 0 1,54 17 0 0,-72-18 0-1,-34 18 0 1,17 18 0 15,-70 0 0-15,70 35 0-1,-106 17 0 17,89 1 0-32,-89 70 0 15,53 18 0 1,0-18 0 15,-52 89 0-15,70-72 0-16,-53 72 0 47,88-18 0-47,-88 70 0 15,106-53 0 17,-36 89 0-32,36-54 0 31,53-34 0-31,-36 87 0 31,53-70 0-31,18 89 0 16,53-125 0-1,0 89 0 1,18-88 0 15,17-35 0-31,18 70 0 16,0-36 0-1,52 1 0 17,-52-71 0-17,88 18 0-15,-70-35 0 16,87-36 0 15,-87-17 0-31,35-36 0 31,52 0 0-15,-70 1 0 15,71-71 0-15,-35-1 0-16,-19-34 0 16,-17 35 0-1,36-53 0 1,-36-18 0 15,-71 53 0-31,72-123 0 16,-72 52 0-1,36-52 0 17,-35 70 0-1,-1-105 0-31,-35 70 0 15,1 35 0 1,-36-123 0 0,0 123 0-1,0-106 0 17,-18 71 0-17,-35-17 0 1,-17 87 0-1,-36-70 0 17,17 71 0-32,1 34 0 15,-35-34 0 1,17 35 0 0,-53 17 0-1,53 36 0 1,-88 17 0 15,89 36 0-31,-72 53 0 16,-17 52 0 15,71-17 0-31,87-36 0 16</inkml:trace>
  <inkml:trace contextRef="#ctx0" brushRef="#br0" timeOffset="28540.9253">27622 10795 320 0,'0'0'0'0,"-35"0"0"31,-35 0 0-15,-36 0 0-1,-53 18 0 1,18 35 0-1,-18-18 0 1,0 53 0 0,-52 0 0-1,87-53 0 17,-70 71 0-1,71-17 0-16,-18 34 0-15,-53-17 0 32,70 0 0-32,-52 88 0 15,70-71 0 1,-53 71 0 15,71-53 0-15,0 0 0-1,-18 36 0-15,18-18 0 16,53 87 0 0,-36-140 0 15,53 124 0 0,-17-72 0-31,35 54 0 0,0-88 0 31,35-1 0 1,1 71 0-32,34-88 0 15,1 35 0 1,-1-53 0 15,36 18 0-31,-18-18 0 16,89 0 0-1,-89-52 0 1,18 17 0 15,52-36 0-15,-34 1 0-16,88-18 0 31,-71-18 0-15,35 1 0-1,-17-36 0 1,-18 35 0 15,71-70 0-31,-54 70 0 16,54-105 0 0,-71 35 0-1,71-36 0 1,-89 18 0 15,71-70 0-15,-88 52 0-16,0 1 0 31,17-71 0-15,-17 70 0-1,0-87 0 1,-35 52 0-1,-36-53 0 1,-35 106 0 0,53-123 0-1,-53 123 0 17,-53-52 0-32,53-36 0 15,-35 35 0 1,-36 0 0-1,54 36 0 1,-72-36 0 0,-17 53 0-1,54 0 0 17,-54 0 0-17,18 53 0 1,-71-35 0-1,88 18 0 1,-88 52 0 0,54-17 0 15,-54 70 0-15,53-35 0-16,53 18 0 15</inkml:trace>
  <inkml:trace contextRef="#ctx0" brushRef="#br0" timeOffset="33000.1161">18115 11112 320 0,'0'0'0'0,"0"0"0"31,0 0 0-15,0 53 0-1,0-35 0 1,0 88 0-1,35-71 0 1,-17 71 0 0,-18 0 0-1,0 0 0 17,18 17 0-17,-1 18 0 1,-17 18 0-1,0-53 0 1,0 88 0 0,0-71 0 15,0 54 0-31,-17-54 0 16,-19 1 0 15,1 70 0-16,0-88 0-15,-53 35 0 32,70-36 0-17,-70 72 0 1,70-89 0 0,-70 0 0-1,0 18 0 1,35-53 0-1,-35 53 0 1,-1-53 0 15,1 0 0-31,53 17 0 16</inkml:trace>
  <inkml:trace contextRef="#ctx0" brushRef="#br0" timeOffset="34102.8895">15081 11165 320 0,'0'0'0'0,"0"0"0"16,-35 0 0-1,17 0 0 1,1 36 0-1,-54 52 0 1,53-53 0 0,-17 71 0-1,18 0 0 1,-36 53 0 0,35-89 0 15,0 124 0-31,-35-17 0 31,36-54 0-15,17 106 0-1,-18-52 0-15,36 17 0 32,-18-36 0-32,17 54 0 31,36-53 0-16,-35 53 0 1,0-89 0 0,35 1 0-1,17 17 0 17,-17-36 0-17,53 54 0 1,-53-71 0-1,35 36 0-15,0-71 0 32,0 35 0-17,-52-88 0-15</inkml:trace>
  <inkml:trace contextRef="#ctx0" brushRef="#br0" timeOffset="57084.8912">15028 10689 320 0,'0'0'0'0,"0"0"0"16,0 0 0-1,53 18 0 17,-35-18 0-32,17 53 0 31,-17-18 0-16,70 71 0 1,-70-89 0 0,35 54 0 15,35 17 0 0,-71 0 0-31,36 18 0 0,-17-53 0 31,16 106 0-15,-34-36 0 15,70 18 0-31,-88-35 0 0,18 0 0 32,53 88 0-17,-54-53 0 1,1 53 0-1,-18-88 0 1,53 106 0 15,-53-106 0-31,0-1 0 16,0 72 0 0,0-71 0 15,-53 35 0-16,35-35 0-15,18 70 0 32,-17-88 0-17,-54 36 0 1,53-18 0-16,18-18 0 47,-88 53 0-47,70-53 0 15,-34 36 0 1,16-54 0 0,-34 71 0 15,-1-106 0-31,1 54 0 16,-1 16 0-1,18-34 0 32,-53 35 0-47,18-71 0 0,18 71 0 31,-19-35 0-31,1 17 0 32,0-35 0-32,-18 0 0 46,0 17 0-46,0 18 0 32,1-35 0-32,-1 0 0 47,-18 18 0-47,19-36 0 15,-19 53 0-15,36-53 0 47,0 1 0-47,-106 17 0 0,123-53 0 31,-105 53 0-15,87-36 0 0,-69-17 0-1,52-17 0-15,18-19 0 47,-89 19 0-31,71-19 0-16,-35-34 0 47,53 17 0-47,-53-35 0 15,53 17 0 1,-36-35 0-16,36 71 0 31,0-36 0-15,-18-17 0-1,18 18 0 1,-18-71 0-16,18 70 0 31,17-70 0-15,-17 70 0-1,0-87 0 1,17 52 0 0,19 0 0-1,-19-88 0 1,18 123 0 0,-17-105 0-1,34 35 0 16,-17-53 0-31,18 88 0 16,-18-70 0 15,35-18 0-15,1 70 0 0,17-70 0-1,0 71 0 1,0-89 0-1,17 106 0 1,-17-35 0 0,71-53 0 15,-36 88 0-31,54-88 0 31,-54 88 0-31,71-35 0 31,-18 35 0-31,35-17 0 63,-35 35 0-63,18 17 0 0,53-35 0 16,-53 53 0-1,53-88 0 16,-36 106 0-31,71-53 0 32,-17 35 0-32,17-18 0 31,-36 1 0-31,-52 35 0 16,123-54 0-1,-35 72 0 1,18-54 0 15,-35 53 0-15,52-34 0-1,-53 16 0 1,-35 19 0 0,89 17 0-1,-72 0 0 16,54 17 0-31,-71 54 0 16,36-54 0 0,-72 54 0-1,54 17 0 17,-71-17 0-17,1 17 0 1,-1 18 0-16,-35 0 0 47,17 52 0-47,-35-52 0 15,18 53 0-15,0-53 0 32,-53 88 0-17,0-88 0-15,0 17 0 31,0 54 0-15,0-89 0 0,0 70 0-1,0-52 0 17,-53 71 0-17,53-89 0-15,-53 18 0 31,53 52 0-31,-17-69 0 32,-1 87 0-17,-35-105 0 1,36 87 0-16,-1-34 0 31,-17-1 0-15,-18-17 0-1,35-18 0 17,-70 53 0-32,70-52 0 15,-70 69 0 1,53-87 0 15,-36 70 0-15,-17-70 0-16,53 17 0 15,-53 18 0 1,-1-1 0 31,19 1 0-47,17-35 0 16,-70 17 0 30,52-35 0-46,-53 53 0 32,36-36 0-32,18-17 0 0,-89 35 0 31,106 18 0-31,-106-17 0 31,71-72 0-15,-35 54 0-1,-1-54 0-15,18 1 0 16</inkml:trace>
  <inkml:trace contextRef="#ctx0" brushRef="#br0" timeOffset="61301.3238">10689 9366 320 0,'0'0'0'0,"0"0"0"31,0 0 0-15,53 36 0-1,-18-36 0 1,36 0 0-1,-18 0 0 1,53 0 0 0,-18 0 0 15,35-36 0-15,-34 1 0-1,34 35 0 16,0-18 0-15,19 18 0-16,16 0 0 16,-52 0 0 15,88-53 0-31,-70 18 0 16,-1 35 0-1,71-18 0 16,-88 18 0-15,106-17 0 15,-107 17 0-31,72-18 0 0,-71 1 0 32,35-19 0-17,-35 36 0 16,-18-17 0-15,35-1 0-16,-52 0 0 31,35 1 0-31,-53 17 0 16,35-53 0 15,-71 53 0-31,54-18 0 31</inkml:trace>
  <inkml:trace contextRef="#ctx0" brushRef="#br0" timeOffset="92969.2912">26352 9207 320 0,'0'0'0'0,"0"0"0"15,89 18 0 16,52-18 0-15,-53 0 0 0,35 0 0 15,124 0 0-15,-123-18 0-1,123 18 0 1,-71 0 0-16,71-17 0 31,-35 17 0-31,52-18 0 31,-105 18 0-15,35 0 0 15,35 0 0-31,-52 0 0 16,-18 0 0-1,-71 0 0 1,71 18 0 0,-124-18 0 15,0 17 0-15,18-17 0-16,-53 0 0 31,18 0 0-31,-1 0 0 31,-17 0 0-15,0 0 0-16,0 0 0 31,0 0 0-15,-17 0 0 15,17 0 0-31,0 0 0 15,0-17 0 1,0 17 0 0,0 17 0-16</inkml:trace>
  <inkml:trace contextRef="#ctx0" brushRef="#br0" timeOffset="108871.477">29281 15610 320 0,'0'0'0'0,"0"0"0"16,0 0 0 0,0-35 0-1,0 35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50:39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15716 10583 320 0,'0'0'0'0,"0"0"0"31,0 0 0-31,0 0 0 31,0 0 0-15,36-35 0-1,-36-36 0 1,17-17 0 0,71-35 0-1,-17-1 0 1,-18-52 0 15,0 52 0-15,0-70 0-1,0 124 0-15,-36-71 0 32,18 17 0-17,-35 36 0 1,18 70 0-1,-18-17 0 1,0-18 0 0,0 53 0 31,-18 53 0-47,18-18 0 0,0 71 0 15,0 0 0 16,-35 53 0-31,18 17 0 47,17 1 0-47,0 34 0 16,0-87 0 0,0 70 0-1,0-106 0 16,17-70 0-31,18-1 0 32,-35-17 0-1,89-106 0-31,-89 1 0 0,35-36 0 16,18 17 0 15,-18-35 0-31,53-35 0 15,-52 71 0 17,34-89 0-17,-35 106 0 1,54-88 0 0,-72 124 0-1,54-18 0 1,-54 17 0-1,1 53 0 1,53-52 0 0,-54 105 0-1</inkml:trace>
  <inkml:trace contextRef="#ctx0" brushRef="#br0" timeOffset="3016.9068">16845 9754 320 0,'0'0'0'0,"0"0"0"15,0 0 0 1,53 88 0 0,-53-35 0-1,18 71 0 1,-1-36 0-1,36 18 0 1,-35 0 0 31,0-36 0-47,-1 89 0 16,1-71 0-16,-18-35 0 46,0-35 0-46,35 35 0 16,-17-18 0 0,-18-35 0 15,0-18 0-31</inkml:trace>
  <inkml:trace contextRef="#ctx0" brushRef="#br0" timeOffset="3392.0539">16686 10319 320 0,'0'0'0'15,"0"0"0"-15,0 0 0 16,36 0 0 0,-36 0 0-1,88 0 0 1,-71 17 0-1,54-17 0 17,17 0 0-1,-70 36 0-31</inkml:trace>
  <inkml:trace contextRef="#ctx0" brushRef="#br0" timeOffset="4376.0597">16827 9737 320 0,'0'0'0'0,"0"0"0"16,0 70 0 0,-17-17 0 15,-54 106 0-31,54-71 0 31,17-17 0 0,-53 70 0-31,17-71 0 32,19 89 0-32,-1-71 0 31,-17 18 0-16,35-53 0 1,-35 53 0 0,35-106 0-1</inkml:trace>
  <inkml:trace contextRef="#ctx0" brushRef="#br0" timeOffset="6595.4849">17462 9578 320 0,'0'0'0'0,"0"0"0"16,0 0 0-16,71 0 0 31,-36 0 0-15,71 18 0 15,0-1 0-31,-18-17 0 31,0 0 0 0,-52 0 0-15,17 0 0-16</inkml:trace>
  <inkml:trace contextRef="#ctx0" brushRef="#br0" timeOffset="6941.0363">17621 10054 320 0,'0'0'0'0,"0"0"0"31,18 0 0-31,0 53 0 47,52-53 0-47,-17 0 0 0,123 18 0 31,-87-18 0 0,-54 0 0-31</inkml:trace>
  <inkml:trace contextRef="#ctx0" brushRef="#br0" timeOffset="21627.5302">18715 9102 320 0,'0'0'0'0,"0"0"0"32,17 0 0-32,1 0 0 31,70 17 0-31,1-17 0 31,-1 0 0-15,0 36 0-1,-18-36 0 17,19 17 0-32,16-17 0 31,-16 18 0-31,-72-1 0 31,1 1 0-31,-18 35 0 31,-35 35 0-15,-1-35 0 0,-17 35 0 15,-52 36 0-31,52-18 0 15,-53 88 0 1,53-106 0 0,-35 106 0-1,70-71 0 1,1 1 0 0,-54 52 0-1,71-123 0 16,-18-35 0-31,36 17 0 32,-18-17 0-17</inkml:trace>
  <inkml:trace contextRef="#ctx0" brushRef="#br0" timeOffset="22033.5367">18697 9966 320 0,'0'0'0'0,"0"0"0"31,0 0 0-31,18 0 0 16,17-18 0 15,18 18 0-15,71 0 0-1,-89 0 0 1,106 0 0-1,-71 0 0 1,1 0 0 0,52 0 0 15,-34 18 0-31,-54 35 0 16</inkml:trace>
  <inkml:trace contextRef="#ctx0" brushRef="#br0" timeOffset="22940.1862">19985 9648 320 0,'0'0'0'0,"0"0"0"0,0-17 0 0,0-89 0 15,0 71 0 1,17-53 0 15,-17-1 0-31,89-17 0 47,-19 54 0-47,1-19 0 31,-36 53 0-31,18 1 0 16,0 34 0-1,0 19 0 1,-53 69 0 0,-53 1 0 15,-35 106 0-31,17-53 0 16,-35 88 0 30,71-124 0-46,-36 1 0 16,-17 70 0-16,88-89 0 47,36-34 0-47,-1-36 0 16,53-52 0-1,-53-1 0 1,36-35 0-1,-18-17 0 48,-18 17 0-63,0-71 0 0,-35 36 0 0,-17-18 0 16,-36 18 0 15,0 53 0-16,-18-36 0-15,36 53 0 47,-53-17 0-47,17-18 0 16,54 0 0 0,17-17 0-1</inkml:trace>
  <inkml:trace contextRef="#ctx0" brushRef="#br0" timeOffset="23636.1383">20637 9648 320 0,'0'0'0'0,"0"0"0"0,0 36 0 16,-17 87 0-1,17 1 0 1,0 52 0 15,0-52 0-15,17 17 0-1,36-36 0-15,0-34 0 16,0-71 0 15,0 0 0-31,53-71 0 31,-18-17 0-31,0-35 0 32,-52 17 0-17,52-35 0 1,-53-18 0 0,0 53 0-16,-35-52 0 31,0 69 0-16,-53-52 0 17,18 88 0-32,-35-70 0 15,-19 88 0 1,54-1 0 0,-106 19 0 15,53 34 0 0,-36 71 0-31,36 18 0 0,-88 159 0 31</inkml:trace>
  <inkml:trace contextRef="#ctx0" brushRef="#br0" timeOffset="35225.1506">21484 9754 320 0,'0'0'0'0,"0"0"0"31,0 0 0-15,18-17 0 0,52 17 0-1,19-36 0 1,-54 36 0 0,53-17 0 15,18-19 0-31,-36 36 0 15,36 0 0 1,-53-17 0 0,53 17 0 31,-53 0 0-47,-18 17 0 15,-17-17 0 16</inkml:trace>
  <inkml:trace contextRef="#ctx0" brushRef="#br0" timeOffset="35630.1856">21925 9313 320 0,'0'0'0'0,"0"0"0"15,-18 0 0 16,18 53 0-31,-35 71 0 16,18-18 0 15,-19-18 0-31,36 70 0 16,-17-52 0 15,17 53 0 0,0-106 0-31,17 0 0 32,19-35 0-32</inkml:trace>
  <inkml:trace contextRef="#ctx0" brushRef="#br0" timeOffset="36423.1348">22948 9102 320 0,'0'0'0'0,"0"0"0"0,0 17 0 16,0 71 0-1,0-17 0 1,-35 53 0 31,-18-19 0-47,35-34 0 15,1-36 0-15,-1-17 0 32,18-18 0-17,18-35 0-15,35-54 0 31,-18 19 0-15,18 52 0 0,17 1 0-1,-34-19 0 17,52 72 0-32,-53-19 0 15,53 89 0 1,-88-18 0-1,53 18 0 1,-53-18 0 0,0 0 0-1,-53 36 0 17,18-36 0-17,-53-17 0-15,0 17 0 16,-1-18 0 31,54-34 0-47,0-36 0 0,-36-36 0 31,36-34 0-15</inkml:trace>
  <inkml:trace contextRef="#ctx0" brushRef="#br0" timeOffset="36780.6167">23072 8996 320 0,'0'0'0'0,"0"0"0"0,0-18 0 0,53 1 0 32,-1 17 0-17,54 0 0 1,-17 0 0 15,34 35 0-31,-52-35 0 47,52 53 0-31,-105-53 0-16</inkml:trace>
  <inkml:trace contextRef="#ctx0" brushRef="#br0" timeOffset="37428.4051">24024 9119 320 0,'0'0'0'0,"0"36"0"31,0-1 0-31,0 53 0 16,-35 53 0-16,17 18 0 31,18 53 0-15,18-54 0-1,17 54 0 1,18-106 0-16,18-36 0 31,17-34 0-15,0-72 0-1,35-34 0 1,-52-18 0 0,35-36 0-1,-71 1 0 1,71-71 0-1,-88 70 0 1,35-70 0 0,-53 88 0 15,-53 0 0-15,17-17 0-1,-34 35 0-15,-36 53 0 16,53-36 0 15,-70 71 0-15,34 18 0-1,-34 52 0-15,-36 71 0 47,36 18 0-47,34-35 0 0</inkml:trace>
  <inkml:trace contextRef="#ctx0" brushRef="#br0" timeOffset="40410.5785">25277 9631 320 0,'0'0'0'0,"0"0"0"16,0 0 0-1,17 0 0 16,54 17 0-15,-36-17 0 0,88 0 0-1,-52 0 0 17,52-17 0-32,-34 17 0 62,-1 0 0-62,18 0 0 0,-53 0 0 16,35-18 0-16,-35 18 0 47,0 0 0-47</inkml:trace>
  <inkml:trace contextRef="#ctx0" brushRef="#br0" timeOffset="45939.3124">26652 8996 320 0,'0'0'0'0,"0"0"0"31,0-35 0-15,18 35 0-1,0-71 0 1,70 53 0-1,-35 18 0 1,0 18 0 0,17 0 0-1,-35 70 0 1,18 0 0 0,-106 35 0 15,53 1 0 0,-88 52 0-31,53-52 0 16,-36-36 0-1,-34 35 0 1,69-34 0 0,-34-1 0-1,35-88 0 1,-1 18 0-1,36-1 0 1,0-17 0 0,0 0 0-1,18-17 0 1,35-1 0 0,17 18 0-1,54 0 0 1,-71 0 0 15,70 35 0-15,-88 18 0-1,54-35 0 1,-1 35 0 0,-35-18 0-1,35 0 0 1</inkml:trace>
  <inkml:trace contextRef="#ctx0" brushRef="#br0" timeOffset="46761.3333">28099 8802 320 0,'0'0'0'15,"0"0"0"1,0 0 0 31,-53 70 0-47,18 19 0 16,-18 16 0-16,17 54 0 31,-34 18 0-16,52-54 0-15,18 71 0 47,0-71 0-47,0 72 0 16,53-90 0 0,0-16 0-1,18-54 0 16,-36-35 0-31,35-18 0 16,-17-17 0 47,0-53 0-63,-35 17 0 0,-1-52 0 15,1 34 0 1,-18-34 0-1,-18 52 0 32,18 71 0-47,-88-52 0 0,35 52 0 16,-35 17 0 0,18 18 0-1,34 36 0 1,-34 0 0-1,52 70 0 17,18-53 0-17,0-53 0-15</inkml:trace>
  <inkml:trace contextRef="#ctx0" brushRef="#br0" timeOffset="47517.1536">28698 9066 320 0,'0'0'0'0,"0"0"0"16,-17 53 0 15,-18 88 0-31,17 1 0 31,18-19 0-31,0 142 0 16,18-124 0-1,34-35 0 1,19-89 0 0,52-17 0 15,-105 0 0-31,70-35 0 15,18-53 0 1,-35-1 0 15,17-105 0-31,-53 124 0 16,36-142 0 15,-54 106 0-15,19-52 0-16,-36 52 0 31,-36 18 0-15,-17 17 0-1,36 18 0 1,-89 53 0 0,0 0 0-1,0 53 0 1,0-18 0-1,1 71 0 1,16 0 0 15,54-71 0-15</inkml:trace>
  <inkml:trace contextRef="#ctx0" brushRef="#br0" timeOffset="55334.9637">18574 11024 320 0,'0'0'0'0,"0"0"0"16,0 53 0 15,0-35 0-15,35 70 0-1,0-35 0 1,1 18 0 0,16-1 0-1,1-17 0 1,0 35 0 31,36-70 0-47,-1 88 0 15,0-53 0-15,18 17 0 32,-36-17 0-32,18-18 0 31,89 36 0-15,-89-36 0 15,53 53 0-31,-17-88 0 15,52 18 0 1,-70 0 0 15,17 35 0-15,89-36 0 0,-106 1 0-16,88-18 0 31,-53 0 0-31,53 0 0 47,-53 0 0-32,53-18 0-15,-70 1 0 16,34 17 0 0,36-53 0-1,-52 35 0 1,52 0 0 31,-71-17 0-47,89-18 0 0,-106 0 0 15,17 0 0 17,53 0 0-32,-52 0 0 31,52 1 0-16,-105-19 0 1,123-35 0 0,-106 36 0-1,35-36 0 1,-34 71 0 0,-1-36 0-1,18 0 0 1,-53-17 0 15,52 0 0-15,-34 17 0-16,17 19 0 15,-53-19 0 17,18 53 0-17,0-52 0-15,-35 52 0 31</inkml:trace>
  <inkml:trace contextRef="#ctx0" brushRef="#br0" timeOffset="63854.4532">23283 12047 320 0,'0'0'0'0,"0"0"0"15,0 0 0 1,-17-35 0 0,17 35 0-1,0-53 0 1,17 53 0-1,36-53 0 17,-35 0 0-32,17 36 0 15,-17-1 0 17,17-35 0-17,18 53 0 1,0-18 0-1,-35 18 0 1,17 0 0 0,-18 53 0-1,-17-17 0 17,-17 87 0-32,-18-70 0 31,-18 18 0-16,35 70 0-15,-17-88 0 32,-18 52 0-17,53-52 0 17,-18 0 0-32,18-35 0 15,0 53 0 1,0-54 0-1,18 54 0 1,-18-54 0 0,53-17 0 15,0 0 0-31,35-17 0 16,0-54 0-1,-70 54 0 16,-1-54 0-15,54 0 0 0,-71 36 0-1,0 0 0 1,0-36 0 15,-71 54 0-31,36-19 0 16,-53 19 0-1,53 34 0 1,-36-17 0 0,-17 18 0-1,70-18 0 1,-35 0 0 0,0-35 0 15,53-18 0-16,53 18 0 1,-53-18 0-16</inkml:trace>
  <inkml:trace contextRef="#ctx0" brushRef="#br0" timeOffset="64776.9185">23971 11553 320 0,'0'0'0'0,"0"0"0"15,0-17 0 1,0 17 0 15,18-18 0-31,17-52 0 31,18 52 0-31,-35-17 0 32,17 17 0-17,53-17 0-15,-70 70 0 32,-1-35 0-17,-17 18 0-15,53 70 0 31,-106-35 0-15,36 17 0-16,-1-34 0 31,-17 17 0-15,0-53 0 0,17 17 0-1,18-17 0 16,18-17 0-31,52-36 0 32,-52 17 0-17,52-17 0-15,-34 53 0 16,17 53 0 15,-36-53 0-31,36 89 0 31,-53-37 0-31,0 19 0 32,-18 17 0-17,-17-17 0 1,-35 17 0 0,34 0 0-1,-52 18 0 1,88-88 0-1,-70-1 0 1,52-17 0 0,18-17 0-1,0-36 0 1</inkml:trace>
  <inkml:trace contextRef="#ctx0" brushRef="#br0" timeOffset="65439.0252">24553 11324 320 0,'0'0'0'16,"0"0"0"0,0 18 0-16,18 70 0 31,-18-70 0-31,53 70 0 16,-18-18 0 15,-17-34 0-31,70 17 0 31,-17-106 0-15,-36 35 0 15,53-70 0-15,-53 0 0-16,-35 35 0 15,53-71 0 1,-35 54 0-1,-18-19 0 1,-18 54 0 15,-35-35 0-15,36 17 0-16,-89 0 0 31,106 53 0-15,-88 0 0-1,52 0 0 1,-52 88 0 0,0 0 0-1,53 18 0 1,-1 53 0 0,1-53 0-1,35-36 0 1</inkml:trace>
  <inkml:trace contextRef="#ctx0" brushRef="#br0" timeOffset="69611.719">29951 9225 320 0,'0'0'0'0,"0"0"0"15,0 0 0 1,17 0 0 0,19 35 0 15,-1-17 0-16,53-18 0 1,-53 35 0 0,36-35 0 15,-18 0 0-15,-18 0 0-16,18 0 0 31,-35 0 0-31,70 18 0 47,-70-18 0-47,-18 0 0 0</inkml:trace>
  <inkml:trace contextRef="#ctx0" brushRef="#br0" timeOffset="70024.798">29951 9842 320 0,'0'0'0'0,"0"0"0"47,0 0 0-47,88 0 0 15,-70 0 0 1,87 0 0-1,-16 0 0 17,17 0 0-32,-36 18 0 31</inkml:trace>
  <inkml:trace contextRef="#ctx0" brushRef="#br0" timeOffset="73219.4373">31309 8872 320 0,'0'0'0'0,"0"0"0"31,0 0 0-15,0 18 0-1,0-18 0 1,-18 71 0 0,18-36 0-1,-17 53 0 1,17-17 0 0,-53-19 0 15,53 19 0-16,-18-36 0 1,18 18 0-16,-17-17 0 16,17-19 0 15,-53 1 0-15,53-18 0-1,0 0 0 1,0-18 0-1,53 18 0 1,-36-17 0 0,1-19 0-1,35-17 0 1,-18 53 0 15,-17 0 0-31,-1 0 0 31,19 0 0-31,-1 0 0 47,-18 18 0-47,1 53 0 0,17-36 0 32,-35 18 0-17,18 35 0 16,-18-35 0-31,-18 35 0 16,-17-70 0 0,17 87 0-1,18-105 0 17,-35 89 0-32,-18-72 0 15,18 54 0 32,-53-53 0-47,53-1 0 16,-36-17 0-1,18 53 0 1,0-53 0 0,53 0 0-1,-53 0 0 16,0-70 0-31</inkml:trace>
  <inkml:trace contextRef="#ctx0" brushRef="#br0" timeOffset="73609.9167">31186 8890 320 0,'0'0'0'0,"0"0"0"0,17 0 0 0,54 0 0 31,-36 0 0-31,53 0 0 31,-53 0 0-31,71 0 0 47,-17 0 0-47,-1-18 0 16</inkml:trace>
  <inkml:trace contextRef="#ctx0" brushRef="#br0" timeOffset="74288.8204">31856 8749 320 0,'0'0'0'0,"0"0"0"31,0 0 0-31,17 0 0 0,36 0 0 31,-17 0 0-15,69 0 0-1,-105 0 0-15,106-18 0 63,-88 18 0-63,53 0 0 0,-54 0 0 15,-17 0 0 1,53 18 0 0,-53 17 0 31,-70 53 0-47,52-70 0 15,-53 88 0 1,71-36 0-1,-53 54 0-15,18-36 0 32,17 0 0-17,18 36 0 1,-35-36 0 0,18 18 0-1,17-53 0 16,0 17 0-31,0-35 0 32,0-35 0-32,0 18 0 15,-36 17 0 17,36-35 0-32</inkml:trace>
  <inkml:trace contextRef="#ctx0" brushRef="#br0" timeOffset="74704.6943">31750 9490 320 0,'0'0'0'0,"0"0"0"0,0 0 0 32,53 0 0-17,-35 0 0-15,34 17 0 47,37 1 0-47,-36-18 0 16,-1 0 0-1,-52 0 0 1,106 0 0 0,-35 0 0 15,-36 0 0-16</inkml:trace>
  <inkml:trace contextRef="#ctx0" brushRef="#br0" timeOffset="75525.8588">32561 8996 320 0,'0'0'0'0,"0"0"0"0,0 0 0 31,0 0 0-31,-17 70 0 31,-36-17 0-15,35 35 0-1,1-17 0-15,-1 17 0 16,-17 36 0 15,35-36 0-31,0 35 0 63,0-87 0-48,0 69 0-15,0-87 0 16,53 53 0-16,-36-71 0 16,1 17 0 15,35-34 0-16,0-54 0-15,35 1 0 32,-71-1 0-32,54-35 0 31,-36 18 0-15,18-18 0-16,-35 18 0 46,0 17 0-46,-1-17 0 0,-17 18 0 47,0-36 0-47,-17 88 0 16,-1-52 0 15,0 52 0-15,-35 0 0-16,36 18 0 15,-54 0 0 17,1 18 0-32,17 53 0 15,0-36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54:31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29845 13882 320 0,'0'0'0'0,"0"0"0"16,0 35 0 0,0-35 0-1,0 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56:13.7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1" timeString="2023-11-16T11:01:22.396"/>
    </inkml:context>
  </inkml:definitions>
  <inkml:trace contextRef="#ctx0" brushRef="#br0">5415 9613 320 0,'0'0'0'16,"0"0"0"-1,0 0 0 1,-18 0 0 0,36-35 0-1,-18 35 0 1,53-88 0-1,-18 17 0 17,36 18 0-32,-36 0 0 15,53 0 0 1,-52 0 0 15,17 53 0-15,-18 0 0-1,-35 18 0 1,0 88 0 0,-35 0 0-1,-36 53 0 1,71-124 0 0,0-18 0-1,0 54 0 1,0-53 0-1,88-71 0 17,-17 0 0-32,-1-53 0 31,-17 71 0-15,-35-18 0-1,-1 35 0 1,36 18 0-1,-35 71 0 1,-71 17 0 0,35-35 0-1,18-36 0 1,18 19 0 0,70-72 0-1,-35-34 0 1,71-18 0 15,-89 17 0-31,18 54 0 31,0-54 0-31,-36 71 0 32,19 0 0-32,-19 88 0 31,-34-17 0-16,17-54 0 1,0 54 0 0,17-53 0-1,36-89 0 1,35 36 0 0,1-89 0-1,-72 89 0 1,-17 17 0 15,71 18 0-31,-71 0 0 31,-53 106 0-31,53-88 0 32,-18 52 0-17,18-52 0-15,18-18 0 31</inkml:trace>
  <inkml:trace contextRef="#ctx0" brushRef="#br0" timeOffset="1831.8441">970 11518 320 0,'0'0'0'0,"0"0"0"15,0 0 0 1,0-35 0 0,53-18 0 15,-53 18 0-31,88-71 0 15,-52 18 0 1,69-36 0 15,-34 36 0-31,35 17 0 32,-71 71 0-17,0 71 0 1,18 17 0-1,-53 0 0 1,0 54 0 0,35-107 0-1,18-35 0 1,0-18 0 0,18-70 0-1,-36 17 0 1,-17 71 0-1,70-70 0 17,-88 52 0-32,88 36 0 15,-88-1 0 17,18-17 0-17,-1 0 0 1,54-17 0-1,0 17 0 1,-54 17 0 15,36 160 0-15,-53-36 0-16,71-18 0 31,-54-70 0-31</inkml:trace>
  <inkml:trace contextRef="#ctx0" brushRef="#br0" timeOffset="4138.2758">4075 13141 320 0,'0'0'0'0,"0"0"0"31,-36 0 0-31,36-18 0 16,0-35 0-1,36-52 0 17,-1 34 0-17,-18 0 0 1,72 1 0 0,-19 17 0 15,-17 18 0-31,0 35 0 15,0 35 0 17,0 18 0-32,0 88 0 31,-53-53 0-31,0 36 0 16,0-89 0 15,17 18 0-16,54-53 0 1,-53-71 0 0,52-17 0 15,-35 70 0-31,18-70 0 16,-17 71 0-1,-1-19 0 1,18 72 0 15,-35 34 0-15,-1-17 0-16,-17 18 0 15,18-54 0 1,35-17 0 0,-18-17 0 15,-17-72 0-16,17 89 0-15,0-52 0 32,-17 16 0-17,52 124 0 1,-70-35 0 0,18 18 0-1,0 17 0 1,-18-35 0-1</inkml:trace>
  <inkml:trace contextRef="#ctx0" brushRef="#br0" timeOffset="20763.8402">5045 9754 320 0,'0'0'0'0,"0"0"0"16,-18 0 0-1,-17-17 0 16,17-19 0-15,36-52 0 0,17 53 0-1,18-53 0 1,-53 0 0 15,0 52 0-31,0 1 0 16,0 70 0 15,-88 18 0-15,35 53 0-16,-53 53 0 31,88-106 0-15,-52 17 0-1,52-123 0-15,18 0 0 16,35-70 0 15,18-18 0-15,-17 17 0-1,-19 89 0 17,1-18 0-32,-18 53 0 15,-35 88 0 1,-54 106 0 15,89-123 0-31,-17-53 0 16,87-89 0 15,1-52 0-15,-36 123 0-1,18-71 0 1,-53 159 0-16,-17 18 0 31,-1 0 0-15,36-89 0-1,70-140 0 1,-35 88 0 15,17-36 0-31,-52 142 0 16,-18-36 0-1,0 71 0 17,0-89 0-17,106-87 0-15,-36-18 0 32,18 17 0-17,-70 142 0 1,-18-36 0-1,18 88 0 1,-1-87 0 0,89-107 0-1,0-35 0 1,0 89 0 0,-53 52 0-1,-53 88 0 1,17-34 0-1,19-89 0 17,69-36 0-17,-34-34 0 1,53 17 0-16,-107 71 0 31,1 105 0-15,35 0 0-1,-18-105 0 1</inkml:trace>
  <inkml:trace contextRef="#ctx0" brushRef="#br0" timeOffset="22613.7992">1058 11201 320 0,'0'0'0'0,"0"0"0"0,0 0 0 31,0 0 0-15,0 0 0 0,0 0 0-1,71-36 0 1,17-122 0-1,-17 52 0 17,17 53 0-32,18 0 0 31,-36 53 0-31,-35 106 0 31,18 0 0-15,-17 70 0-1,-1-123 0 1,53-71 0 0,36-105 0-1,-36 17 0 1,18 35 0 0,-106 142 0-1,0 52 0 16,0-52 0-15,0 70 0 0,53-158 0-16,17-72 0 31,18-52 0-31,-70 141 0 31,17 18 0-15,-35 70 0 15,0 0 0-31,18-88 0 16,17-70 0-1,53-19 0 17,1-16 0-32,-72 122 0 15,-17 71 0 16,-17 1 0-31,34-54 0 16,54-70 0 15,-36-54 0-15,0 72 0-16,1-54 0 31,-19 124 0-15,-34-18 0-1,17 18 0 1,17-17 0 0,18-72 0-1,18-17 0 17,-35 36 0-32,-18 17 0 15,0 141 0 16,0-88 0-31</inkml:trace>
  <inkml:trace contextRef="#ctx0" brushRef="#br0" timeOffset="27384.1534">4198 12912 320 0,'0'0'0'0,"0"0"0"31,0-36 0-15,18-17 0-1,52 53 0 1,-52 0 0-1,35 89 0-15,-53 16 0 16,35-16 0 15,-35-72 0-15,53 54 0 0,0-71 0 30,0-71 0-46,0-17 0 16,0 35 0 15,-36-17 0-31,36 52 0 16,-18 36 0 0,-35 87 0-1,0-16 0 1,53-72 0-1,-17-17 0 17,-1-106 0-17,0 71 0 1,1-35 0 0,-19 70 0-16,-17 105 0 31,0-16 0-31,18-72 0 31,35-17 0-15,-18-88 0-1,18 35 0-15,-18 0 0 32,-17 141 0-17,-18-88 0 1,0 53 0-1,17-53 0 1,54-53 0 15,0-52 0-31,-54 52 0 32,18 88 0-32,-35 53 0 15,0-35 0 16,18 18 0-15,53-160 0-16,-54 54 0 47,1-18 0-47,35 36 0 31,-18 87 0-31,-35-17 0 16,0-18 0-1,18 1 0 1,52-107 0 0,-52 18 0 15,-18 36 0-15,18 69 0-16,-36 37 0 31,18-72 0-31,18-17 0 15,35-17 0 1,-18-107 0 15,-35 71 0-15,53 36 0 0,-53 34 0-16,0 36 0 31,-53-18 0-16,106-17 0 1,-53-36 0 0,17-17 0 15,1-18 0-15,-36 53 0-16,1 88 0 31,17-35 0-16,0-17 0-15,0-19 0 16</inkml:trace>
  <inkml:trace contextRef="#ctx1" brushRef="#br0">32032 16651 0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08:59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30692 15840 320 0,'0'0'0'0,"0"0"0"31,0 0 0-15,0 0 0-1,0 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3:57.02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30498 14799 320 0,'0'0'0'0,"0"0"0"16,0 18 0-1,0-18 0 1,0 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09:22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29475 15346 320 0,'0'0'0'0,"0"0"0"15,0 0 0 17,0 53 0-32,-36-53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0.5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10248 6403 320 0,'0'0'0'0,"0"0"0"16,0 35 0-1,18 36 0 17,-18 87 0-17,0-52 0 1,0 124 0 0,0-89 0-1,0 17 0 48,0 54 0-63,0-88 0 0,0 17 0 15,0-18 0-15,17-35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F" type="integer" max="1024" units="in"/>
          <inkml:channel name="T" type="integer" max="2.14748E9" units="dev"/>
        </inkml:traceFormat>
        <inkml:channelProperties>
          <inkml:channelProperty channel="X" name="resolution" value="47.24409" units="1/cm"/>
          <inkml:channelProperty channel="Y" name="resolution" value="47.24409" units="1/cm"/>
          <inkml:channelProperty channel="F" name="resolution" value="118.2448" units="1/in"/>
          <inkml:channelProperty channel="T" name="resolution" value="1" units="1/dev"/>
        </inkml:channelProperties>
      </inkml:inkSource>
      <inkml:timestamp xml:id="ts0" timeString="2023-11-16T10:11:10.85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10213 6615 320 0,'0'0'0'0,"0"0"0"31,0 0 0-31,-35-36 0 0,35 19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509D8-BE13-A966-459E-5EEDB86B1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9DC312-D58D-1559-5F13-FDF739746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791A9C-E6DE-CDC8-2A80-8E2E3B6C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4DD5B5-E782-32AA-81A8-6EC77109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336A5A-1414-AB44-9376-958DC7FC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0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75213-E9C4-4FD2-7576-ED467249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A52B36-723B-62F2-2433-3FCE6E770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51286A-D550-1AFE-3454-A32B5E61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459C1D-611F-4594-3C73-4D21DF86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6AA7BF-A94F-7D22-5DFF-1C7F6B42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9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431DBAB-53A0-4F4C-454E-CBCE21AE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D04A15-A253-84BF-E1F8-C7D3ADC7F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C96283-409B-2033-0F48-BE47A424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9752B5-AEF1-9432-A71C-C844A19C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056506-DF23-A64F-C83B-8C43ED2D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2EBF5-9C60-C5B3-EF82-6857439F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E82C49-C33A-D5CF-658B-25D93272F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AAE9BF-DF52-9AD1-2BA8-44A2A12D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22987A-CBF4-65CF-B42A-3212321F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E1ADE-3F4D-0B00-FE29-72BEC5FC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6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75BD1-B49C-6D9E-DAF0-399F11BA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DCCC3B-DB19-6C33-F8BC-7A5859CE1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C4D938-DEB1-5D95-AD82-AD233F76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8FC6CB-8B7B-CAAE-CF98-A3EDE625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6F6C69-90E6-FEED-5E33-D84C7B20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8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0BC79-B290-1202-FAE8-9DFBD27C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D8177B-AAC6-8674-66CB-D1EBD389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F3D466-9426-9253-BF8F-CB3EEAE87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48F55E-859E-4597-B9E9-1A941449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F8E09E-DF31-AF99-CBF1-96CB0F1D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0E633D-7BF8-9185-F318-42F57C81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6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000F3-D347-A335-EE12-34779D8B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5B6FCA-964A-5BF5-9B08-9EF3F98DD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25ACE-1C49-9834-E3A8-364E97012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C14CF3-61EC-7298-340D-54813C2D9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F4E454-5EB9-DB34-8D9D-CB891D768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515509C-9224-C600-2A1D-23E606CF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AB3D1CD-3C4F-AA45-31C3-C654E8BA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97E06C-5620-1940-D14C-619354AB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3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7DFA5-22F0-45EE-C272-D9FE038C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600640-CFC2-C681-BC6F-37F5CF1B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8DDC1B-0BD2-27E9-CD9C-6E13FE91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8627BF8-2691-BE65-D86F-D2954502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9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D8AF698-1A9A-05E8-292F-1D52C49C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EB9AABF-D96B-A722-93B2-36DDD311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F34CBB-CAFD-9F74-5D1B-E95C2BFB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4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07F2E-4ABE-CA0C-0598-8628DC95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71C452-82E1-CD56-BDBD-BCE313FE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45CA89-49DF-9541-761C-8CECB083C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004BB2-14D4-0A42-7B28-01BE1A98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ED614E-D9D1-B973-FA57-681A312B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484629-343E-FC82-1017-3D9A5527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6F37D-9540-1DBC-C08B-354AC640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D54403-2DEC-3D71-9094-4EC78D99D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C9B3A7-525C-C9C0-066B-8BE96725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8BB803-3712-2EB6-E717-61726F0F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71FD12-38B3-4966-F452-233BF1E1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839632-F1F7-3954-394F-59B9CFB4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2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BA8CB0-5F81-4994-669B-11C216B9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9727CF-800E-201B-03BA-06F48B47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6D079B-3BB5-9374-FB52-2C2C5D5DE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D171C-D9E2-49B5-8A77-336D3888437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E6B09-F8E6-20D9-55F7-6272D56F3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6E718C-A426-059F-C466-55054BD95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5EAB-75F6-4BB7-8F60-8406F4DD0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customXml" Target="../ink/ink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8.emf"/><Relationship Id="rId21" Type="http://schemas.openxmlformats.org/officeDocument/2006/relationships/image" Target="../media/image17.emf"/><Relationship Id="rId34" Type="http://schemas.openxmlformats.org/officeDocument/2006/relationships/customXml" Target="../ink/ink24.xml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" Type="http://schemas.openxmlformats.org/officeDocument/2006/relationships/customXml" Target="../ink/ink9.xml"/><Relationship Id="rId9" Type="http://schemas.openxmlformats.org/officeDocument/2006/relationships/image" Target="../media/image11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0.emf"/><Relationship Id="rId30" Type="http://schemas.openxmlformats.org/officeDocument/2006/relationships/customXml" Target="../ink/ink22.xml"/><Relationship Id="rId35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28.emf"/><Relationship Id="rId14" Type="http://schemas.openxmlformats.org/officeDocument/2006/relationships/customXml" Target="../ink/ink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85105-4E89-8722-0FF4-F0D51F6EA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Запросы для поисковых систем с использованием логических выражений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02D6C4-0977-8742-7834-C8FCC9CD6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90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4400" dirty="0"/>
              <a:t>Мальков Сергей Сергеевич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/>
              <p14:cNvContentPartPr/>
              <p14:nvPr/>
            </p14:nvContentPartPr>
            <p14:xfrm>
              <a:off x="10274400" y="5257800"/>
              <a:ext cx="360" cy="3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7560" y="5250960"/>
                <a:ext cx="140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2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D83FD-334D-B664-8600-6CE6A5EE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81" y="203099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2 (3)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52B22CD-2F46-FDEE-878C-6B458625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846" y="1714007"/>
            <a:ext cx="5717688" cy="47755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найденных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ним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некоторого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сегмента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сети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Интернет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  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Корвет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Считается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выполнялись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практически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одновременно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так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набор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содержащих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искомые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слова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изменялся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время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выполнения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запросов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AAB2BF6-58CE-397F-CD78-52DD1319F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74004"/>
              </p:ext>
            </p:extLst>
          </p:nvPr>
        </p:nvGraphicFramePr>
        <p:xfrm>
          <a:off x="101256" y="1816633"/>
          <a:ext cx="5143213" cy="32247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34828">
                  <a:extLst>
                    <a:ext uri="{9D8B030D-6E8A-4147-A177-3AD203B41FA5}">
                      <a16:colId xmlns:a16="http://schemas.microsoft.com/office/drawing/2014/main" xmlns="" val="4147200700"/>
                    </a:ext>
                  </a:extLst>
                </a:gridCol>
                <a:gridCol w="2808385">
                  <a:extLst>
                    <a:ext uri="{9D8B030D-6E8A-4147-A177-3AD203B41FA5}">
                      <a16:colId xmlns:a16="http://schemas.microsoft.com/office/drawing/2014/main" xmlns="" val="1846865954"/>
                    </a:ext>
                  </a:extLst>
                </a:gridCol>
              </a:tblGrid>
              <a:tr h="948194">
                <a:tc>
                  <a:txBody>
                    <a:bodyPr/>
                    <a:lstStyle/>
                    <a:p>
                      <a:pPr algn="ctr"/>
                      <a:r>
                        <a:rPr lang="ru-RU" sz="2300" b="0" cap="none" spc="60">
                          <a:solidFill>
                            <a:schemeClr val="bg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cap="none" spc="60">
                          <a:solidFill>
                            <a:schemeClr val="bg1"/>
                          </a:solidFill>
                          <a:effectLst/>
                        </a:rPr>
                        <a:t>Найдено страниц(в тысячах)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57589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 | Корвет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3320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2347156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 &amp; Корвет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1300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132134"/>
                  </a:ext>
                </a:extLst>
              </a:tr>
              <a:tr h="554934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224201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10972800" y="5981760"/>
              <a:ext cx="6840" cy="648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5960" y="5974920"/>
                <a:ext cx="2052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D83FD-334D-B664-8600-6CE6A5EE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81" y="203099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AAB2BF6-58CE-397F-CD78-52DD1319F9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256" y="1816633"/>
          <a:ext cx="5143213" cy="32247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34828">
                  <a:extLst>
                    <a:ext uri="{9D8B030D-6E8A-4147-A177-3AD203B41FA5}">
                      <a16:colId xmlns:a16="http://schemas.microsoft.com/office/drawing/2014/main" xmlns="" val="4147200700"/>
                    </a:ext>
                  </a:extLst>
                </a:gridCol>
                <a:gridCol w="2808385">
                  <a:extLst>
                    <a:ext uri="{9D8B030D-6E8A-4147-A177-3AD203B41FA5}">
                      <a16:colId xmlns:a16="http://schemas.microsoft.com/office/drawing/2014/main" xmlns="" val="1846865954"/>
                    </a:ext>
                  </a:extLst>
                </a:gridCol>
              </a:tblGrid>
              <a:tr h="948194">
                <a:tc>
                  <a:txBody>
                    <a:bodyPr/>
                    <a:lstStyle/>
                    <a:p>
                      <a:pPr algn="ctr"/>
                      <a:r>
                        <a:rPr lang="ru-RU" sz="2300" b="0" cap="none" spc="60">
                          <a:solidFill>
                            <a:schemeClr val="bg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cap="none" spc="60">
                          <a:solidFill>
                            <a:schemeClr val="bg1"/>
                          </a:solidFill>
                          <a:effectLst/>
                        </a:rPr>
                        <a:t>Найдено страниц(в тысячах)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57589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 | Корвет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3320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2347156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 &amp; Корвет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1300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132134"/>
                  </a:ext>
                </a:extLst>
              </a:tr>
              <a:tr h="554934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22420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FABA7E-30C8-4155-163E-2E1BBCED453D}"/>
              </a:ext>
            </a:extLst>
          </p:cNvPr>
          <p:cNvSpPr txBox="1"/>
          <p:nvPr/>
        </p:nvSpPr>
        <p:spPr>
          <a:xfrm>
            <a:off x="5488619" y="1718164"/>
            <a:ext cx="60945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1" u="sng" strike="noStrike" cap="none" normalizeH="0" baseline="0" dirty="0" err="1">
                <a:ln>
                  <a:noFill/>
                </a:ln>
                <a:effectLst/>
              </a:rPr>
              <a:t>Корвет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5638680" y="781200"/>
              <a:ext cx="6433200" cy="546768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1840" y="774360"/>
                <a:ext cx="6446880" cy="54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2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C1515-D0BE-75EB-911C-577A1B89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81" y="296007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3(6)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ADE86B3-663A-FE6F-B538-524AFD49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962" y="1872625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найденных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ним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некоторого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сегмента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сети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Интернет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Пушкин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? </a:t>
            </a:r>
            <a:endParaRPr kumimoji="0" lang="ru-RU" altLang="ru-RU" sz="2400" b="1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Считается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выполнялись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практически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одновременно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так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набор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содержащих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искомые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слова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изменялся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время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выполнения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запросов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DBA3D1A-C083-4982-A5D6-45B97AC35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45758"/>
              </p:ext>
            </p:extLst>
          </p:nvPr>
        </p:nvGraphicFramePr>
        <p:xfrm>
          <a:off x="95858" y="1917577"/>
          <a:ext cx="5384706" cy="36906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24391">
                  <a:extLst>
                    <a:ext uri="{9D8B030D-6E8A-4147-A177-3AD203B41FA5}">
                      <a16:colId xmlns:a16="http://schemas.microsoft.com/office/drawing/2014/main" xmlns="" val="103256742"/>
                    </a:ext>
                  </a:extLst>
                </a:gridCol>
                <a:gridCol w="2160315">
                  <a:extLst>
                    <a:ext uri="{9D8B030D-6E8A-4147-A177-3AD203B41FA5}">
                      <a16:colId xmlns:a16="http://schemas.microsoft.com/office/drawing/2014/main" xmlns="" val="2074442319"/>
                    </a:ext>
                  </a:extLst>
                </a:gridCol>
              </a:tblGrid>
              <a:tr h="129670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Запрос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Найдено страниц(в тысячах)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266172928"/>
                  </a:ext>
                </a:extLst>
              </a:tr>
              <a:tr h="92265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Пушкин | 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5200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1613742919"/>
                  </a:ext>
                </a:extLst>
              </a:tr>
              <a:tr h="54860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2100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1032105753"/>
                  </a:ext>
                </a:extLst>
              </a:tr>
              <a:tr h="92265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Пушкин &amp; 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300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722516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5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C1515-D0BE-75EB-911C-577A1B89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81" y="296007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3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ADE86B3-663A-FE6F-B538-524AFD49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207" y="1757215"/>
            <a:ext cx="5458838" cy="932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Пушкин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? </a:t>
            </a:r>
            <a:endParaRPr kumimoji="0" lang="ru-RU" altLang="ru-RU" sz="2400" b="1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DBA3D1A-C083-4982-A5D6-45B97AC35F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8" y="1917577"/>
          <a:ext cx="5384706" cy="36906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24391">
                  <a:extLst>
                    <a:ext uri="{9D8B030D-6E8A-4147-A177-3AD203B41FA5}">
                      <a16:colId xmlns:a16="http://schemas.microsoft.com/office/drawing/2014/main" xmlns="" val="103256742"/>
                    </a:ext>
                  </a:extLst>
                </a:gridCol>
                <a:gridCol w="2160315">
                  <a:extLst>
                    <a:ext uri="{9D8B030D-6E8A-4147-A177-3AD203B41FA5}">
                      <a16:colId xmlns:a16="http://schemas.microsoft.com/office/drawing/2014/main" xmlns="" val="2074442319"/>
                    </a:ext>
                  </a:extLst>
                </a:gridCol>
              </a:tblGrid>
              <a:tr h="129670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Запрос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Найдено страниц(в тысячах)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266172928"/>
                  </a:ext>
                </a:extLst>
              </a:tr>
              <a:tr h="92265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Пушкин | 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5200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1613742919"/>
                  </a:ext>
                </a:extLst>
              </a:tr>
              <a:tr h="54860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2100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1032105753"/>
                  </a:ext>
                </a:extLst>
              </a:tr>
              <a:tr h="92265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Пушкин &amp; 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300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722516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4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D6105-C4BE-C9C1-740B-4FF2A7F3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8" y="13597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4 (4)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F6FF97F-FF45-93AC-EDC6-D2E4B4053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335" y="785957"/>
            <a:ext cx="5788981" cy="2267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которые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нашел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поисковый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сервер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этим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запросам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некотором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сегменте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Интернета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Сколько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фрегат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|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эсминец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FE161F-2DFF-D60E-F0D8-00F86577B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703675"/>
              </p:ext>
            </p:extLst>
          </p:nvPr>
        </p:nvGraphicFramePr>
        <p:xfrm>
          <a:off x="95857" y="1512890"/>
          <a:ext cx="5384707" cy="36624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7468">
                  <a:extLst>
                    <a:ext uri="{9D8B030D-6E8A-4147-A177-3AD203B41FA5}">
                      <a16:colId xmlns:a16="http://schemas.microsoft.com/office/drawing/2014/main" xmlns="" val="2377101111"/>
                    </a:ext>
                  </a:extLst>
                </a:gridCol>
                <a:gridCol w="2647239">
                  <a:extLst>
                    <a:ext uri="{9D8B030D-6E8A-4147-A177-3AD203B41FA5}">
                      <a16:colId xmlns:a16="http://schemas.microsoft.com/office/drawing/2014/main" xmlns="" val="1578245494"/>
                    </a:ext>
                  </a:extLst>
                </a:gridCol>
              </a:tblGrid>
              <a:tr h="1135017"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>
                          <a:solidFill>
                            <a:schemeClr val="tx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Количество страниц(тыс.)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937778634"/>
                  </a:ext>
                </a:extLst>
              </a:tr>
              <a:tr h="1135017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фрегат &amp; эсминец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1018094278"/>
                  </a:ext>
                </a:extLst>
              </a:tr>
              <a:tr h="666969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фрегат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1356443042"/>
                  </a:ext>
                </a:extLst>
              </a:tr>
              <a:tr h="725475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эсминец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5054751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2990880" y="57240"/>
              <a:ext cx="7696440" cy="64962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4040" y="50400"/>
                <a:ext cx="7710120" cy="65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5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AE812-370D-010D-0779-C95E06AC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" y="105522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5 (6)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1572B47-7819-63AE-2CC7-DCE436037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552" y="991990"/>
            <a:ext cx="5458838" cy="1839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которые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нашел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поисковый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сервер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этим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запросам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некотором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сегменте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Интернета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Сколько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1" u="sng" strike="noStrike" cap="none" normalizeH="0" baseline="0" dirty="0" err="1">
                <a:ln>
                  <a:noFill/>
                </a:ln>
                <a:effectLst/>
              </a:rPr>
              <a:t>фрегат</a:t>
            </a:r>
            <a:r>
              <a:rPr kumimoji="0" lang="en-US" altLang="ru-RU" sz="2000" b="1" i="1" u="sng" strike="noStrike" cap="none" normalizeH="0" baseline="0" dirty="0">
                <a:ln>
                  <a:noFill/>
                </a:ln>
                <a:effectLst/>
              </a:rPr>
              <a:t> &amp; </a:t>
            </a:r>
            <a:r>
              <a:rPr kumimoji="0" lang="en-US" altLang="ru-RU" sz="2000" b="1" i="1" u="sng" strike="noStrike" cap="none" normalizeH="0" baseline="0" dirty="0" err="1">
                <a:ln>
                  <a:noFill/>
                </a:ln>
                <a:effectLst/>
              </a:rPr>
              <a:t>эсминец</a:t>
            </a:r>
            <a:endParaRPr kumimoji="0" lang="en-US" altLang="ru-RU" sz="2000" b="0" i="1" u="sng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160ED7B-7C85-7AF0-EA27-E4C15696B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06180"/>
              </p:ext>
            </p:extLst>
          </p:nvPr>
        </p:nvGraphicFramePr>
        <p:xfrm>
          <a:off x="95857" y="1536607"/>
          <a:ext cx="5384707" cy="36479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56221">
                  <a:extLst>
                    <a:ext uri="{9D8B030D-6E8A-4147-A177-3AD203B41FA5}">
                      <a16:colId xmlns:a16="http://schemas.microsoft.com/office/drawing/2014/main" xmlns="" val="542209164"/>
                    </a:ext>
                  </a:extLst>
                </a:gridCol>
                <a:gridCol w="2728486">
                  <a:extLst>
                    <a:ext uri="{9D8B030D-6E8A-4147-A177-3AD203B41FA5}">
                      <a16:colId xmlns:a16="http://schemas.microsoft.com/office/drawing/2014/main" xmlns="" val="2817881034"/>
                    </a:ext>
                  </a:extLst>
                </a:gridCol>
              </a:tblGrid>
              <a:tr h="1016235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60" dirty="0">
                          <a:solidFill>
                            <a:schemeClr val="tx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58787" marR="158787" marT="158787" marB="15878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60">
                          <a:solidFill>
                            <a:schemeClr val="tx1"/>
                          </a:solidFill>
                          <a:effectLst/>
                        </a:rPr>
                        <a:t>Количество страниц(тыс.)</a:t>
                      </a:r>
                    </a:p>
                  </a:txBody>
                  <a:tcPr marL="158787" marR="158787" marT="158787" marB="158787" anchor="b"/>
                </a:tc>
                <a:extLst>
                  <a:ext uri="{0D108BD9-81ED-4DB2-BD59-A6C34878D82A}">
                    <a16:rowId xmlns:a16="http://schemas.microsoft.com/office/drawing/2014/main" xmlns="" val="3774264413"/>
                  </a:ext>
                </a:extLst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фрегат | эсминец</a:t>
                      </a:r>
                    </a:p>
                  </a:txBody>
                  <a:tcPr marL="158787" marR="158787" marT="79393" marB="158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</a:p>
                  </a:txBody>
                  <a:tcPr marL="158787" marR="158787" marT="79393" marB="158787" anchor="ctr"/>
                </a:tc>
                <a:extLst>
                  <a:ext uri="{0D108BD9-81ED-4DB2-BD59-A6C34878D82A}">
                    <a16:rowId xmlns:a16="http://schemas.microsoft.com/office/drawing/2014/main" xmlns="" val="450922114"/>
                  </a:ext>
                </a:extLst>
              </a:tr>
              <a:tr h="725126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фрегат</a:t>
                      </a:r>
                    </a:p>
                  </a:txBody>
                  <a:tcPr marL="158787" marR="158787" marT="79393" marB="158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</a:p>
                  </a:txBody>
                  <a:tcPr marL="158787" marR="158787" marT="79393" marB="158787" anchor="ctr"/>
                </a:tc>
                <a:extLst>
                  <a:ext uri="{0D108BD9-81ED-4DB2-BD59-A6C34878D82A}">
                    <a16:rowId xmlns:a16="http://schemas.microsoft.com/office/drawing/2014/main" xmlns="" val="4152635917"/>
                  </a:ext>
                </a:extLst>
              </a:tr>
              <a:tr h="725126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эсминец</a:t>
                      </a:r>
                    </a:p>
                  </a:txBody>
                  <a:tcPr marL="158787" marR="158787" marT="79393" marB="158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</a:p>
                  </a:txBody>
                  <a:tcPr marL="158787" marR="158787" marT="79393" marB="158787" anchor="ctr"/>
                </a:tc>
                <a:extLst>
                  <a:ext uri="{0D108BD9-81ED-4DB2-BD59-A6C34878D82A}">
                    <a16:rowId xmlns:a16="http://schemas.microsoft.com/office/drawing/2014/main" xmlns="" val="315125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5708520" y="260280"/>
              <a:ext cx="6013800" cy="53406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1680" y="253440"/>
                <a:ext cx="6027480" cy="53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6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EDB44-0C28-734B-F2B9-97F64154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5" y="248206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6(8)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E436C46-2279-D02F-B59F-EC325C39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703" y="1065320"/>
            <a:ext cx="5992979" cy="561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найденных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ним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некоторого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сегмента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сети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Интернет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  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Вега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&amp;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Арктур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Считается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выполнялись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практически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одновременно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так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набор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содержащих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искомые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слова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изменялся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время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выполнения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запросов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50A06EE-26F9-0972-A38B-B8072C981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566576"/>
              </p:ext>
            </p:extLst>
          </p:nvPr>
        </p:nvGraphicFramePr>
        <p:xfrm>
          <a:off x="95857" y="2043271"/>
          <a:ext cx="5231989" cy="29736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2796">
                  <a:extLst>
                    <a:ext uri="{9D8B030D-6E8A-4147-A177-3AD203B41FA5}">
                      <a16:colId xmlns:a16="http://schemas.microsoft.com/office/drawing/2014/main" xmlns="" val="1221748838"/>
                    </a:ext>
                  </a:extLst>
                </a:gridCol>
                <a:gridCol w="2169193">
                  <a:extLst>
                    <a:ext uri="{9D8B030D-6E8A-4147-A177-3AD203B41FA5}">
                      <a16:colId xmlns:a16="http://schemas.microsoft.com/office/drawing/2014/main" xmlns="" val="150707469"/>
                    </a:ext>
                  </a:extLst>
                </a:gridCol>
              </a:tblGrid>
              <a:tr h="8437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Найдено страниц(в тысячах)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3630828496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Сириус &amp; Вега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260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1991480832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Вега &amp; (Сириус | Арктур) 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467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2115657568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Сириус &amp; Вега &amp; Арктур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131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26917934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10477440" y="5861160"/>
              <a:ext cx="360" cy="3852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0600" y="5854320"/>
                <a:ext cx="14040" cy="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4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EDB44-0C28-734B-F2B9-97F64154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5" y="248206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6(8)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E436C46-2279-D02F-B59F-EC325C39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882" y="559293"/>
            <a:ext cx="6178858" cy="1162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Вега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&amp;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Арктур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50A06EE-26F9-0972-A38B-B8072C981A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7" y="2043271"/>
          <a:ext cx="5231989" cy="29736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2796">
                  <a:extLst>
                    <a:ext uri="{9D8B030D-6E8A-4147-A177-3AD203B41FA5}">
                      <a16:colId xmlns:a16="http://schemas.microsoft.com/office/drawing/2014/main" xmlns="" val="1221748838"/>
                    </a:ext>
                  </a:extLst>
                </a:gridCol>
                <a:gridCol w="2169193">
                  <a:extLst>
                    <a:ext uri="{9D8B030D-6E8A-4147-A177-3AD203B41FA5}">
                      <a16:colId xmlns:a16="http://schemas.microsoft.com/office/drawing/2014/main" xmlns="" val="150707469"/>
                    </a:ext>
                  </a:extLst>
                </a:gridCol>
              </a:tblGrid>
              <a:tr h="8437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Найдено страниц(в тысячах)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3630828496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Сириус &amp; Вега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260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1991480832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Вега &amp; (Сириус | Арктур) 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467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2115657568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Сириус &amp; Вега &amp; Арктур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131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26917934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6242040" y="971640"/>
              <a:ext cx="5747040" cy="52074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5200" y="964800"/>
                <a:ext cx="5760720" cy="52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8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8FE7F-518E-4F89-A0CD-57AD0F2C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Формула с двумя множествами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8239EE-A211-ABD1-8DF9-9C09CF12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N</a:t>
            </a:r>
            <a:r>
              <a:rPr lang="en-US" sz="9600" baseline="-25000" dirty="0"/>
              <a:t>A</a:t>
            </a:r>
            <a:r>
              <a:rPr lang="en-US" sz="9600" dirty="0"/>
              <a:t>= N</a:t>
            </a:r>
            <a:r>
              <a:rPr lang="en-US" sz="9600" baseline="-25000" dirty="0"/>
              <a:t>A|B </a:t>
            </a:r>
            <a:r>
              <a:rPr lang="en-US" sz="9600" dirty="0"/>
              <a:t>+ N</a:t>
            </a:r>
            <a:r>
              <a:rPr lang="en-US" sz="9600" baseline="-25000" dirty="0"/>
              <a:t>A&amp;B </a:t>
            </a:r>
            <a:r>
              <a:rPr lang="en-US" sz="9600" dirty="0"/>
              <a:t>- N</a:t>
            </a:r>
            <a:r>
              <a:rPr lang="en-US" sz="9600" baseline="-25000" dirty="0"/>
              <a:t>B</a:t>
            </a:r>
            <a:endParaRPr lang="ru-RU" sz="9600" baseline="-25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/>
              <p14:cNvContentPartPr/>
              <p14:nvPr/>
            </p14:nvContentPartPr>
            <p14:xfrm>
              <a:off x="3765600" y="3232080"/>
              <a:ext cx="6902640" cy="258480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8760" y="3225240"/>
                <a:ext cx="6916320" cy="25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2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E042D-D98C-7E27-3821-78F3D01D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44" y="145091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D385B3-2D47-10B0-7BDA-7D0E5808E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7" y="1645558"/>
          <a:ext cx="4974537" cy="356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057">
                  <a:extLst>
                    <a:ext uri="{9D8B030D-6E8A-4147-A177-3AD203B41FA5}">
                      <a16:colId xmlns:a16="http://schemas.microsoft.com/office/drawing/2014/main" xmlns="" val="1267945837"/>
                    </a:ext>
                  </a:extLst>
                </a:gridCol>
                <a:gridCol w="2293480">
                  <a:extLst>
                    <a:ext uri="{9D8B030D-6E8A-4147-A177-3AD203B41FA5}">
                      <a16:colId xmlns:a16="http://schemas.microsoft.com/office/drawing/2014/main" xmlns="" val="798325603"/>
                    </a:ext>
                  </a:extLst>
                </a:gridCol>
              </a:tblGrid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Запрос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Найдено страниц(в тысячах)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2322464572"/>
                  </a:ext>
                </a:extLst>
              </a:tr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 | Рыбка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780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3441146572"/>
                  </a:ext>
                </a:extLst>
              </a:tr>
              <a:tr h="537933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260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1920201278"/>
                  </a:ext>
                </a:extLst>
              </a:tr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 &amp; Рыбка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27538224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29AFFE-EABA-6AC0-17E7-7D312EDBB21F}"/>
              </a:ext>
            </a:extLst>
          </p:cNvPr>
          <p:cNvSpPr txBox="1"/>
          <p:nvPr/>
        </p:nvSpPr>
        <p:spPr>
          <a:xfrm>
            <a:off x="5399842" y="1470654"/>
            <a:ext cx="60945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1" u="sng" strike="noStrike" cap="none" normalizeH="0" baseline="0" dirty="0" err="1">
                <a:ln>
                  <a:noFill/>
                </a:ln>
                <a:effectLst/>
              </a:rPr>
              <a:t>Рыбка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AA57C0-1D22-76E4-4881-EC23982C973E}"/>
              </a:ext>
            </a:extLst>
          </p:cNvPr>
          <p:cNvSpPr txBox="1">
            <a:spLocks/>
          </p:cNvSpPr>
          <p:nvPr/>
        </p:nvSpPr>
        <p:spPr>
          <a:xfrm>
            <a:off x="5555887" y="2100285"/>
            <a:ext cx="5598111" cy="98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N</a:t>
            </a:r>
            <a:r>
              <a:rPr lang="en-US" sz="5400" baseline="-25000" dirty="0"/>
              <a:t>A</a:t>
            </a:r>
            <a:r>
              <a:rPr lang="en-US" sz="5400" dirty="0"/>
              <a:t>= N</a:t>
            </a:r>
            <a:r>
              <a:rPr lang="en-US" sz="5400" baseline="-25000" dirty="0"/>
              <a:t>A|B </a:t>
            </a:r>
            <a:r>
              <a:rPr lang="en-US" sz="5400" dirty="0"/>
              <a:t>+ N</a:t>
            </a:r>
            <a:r>
              <a:rPr lang="en-US" sz="5400" baseline="-25000" dirty="0"/>
              <a:t>A&amp;B </a:t>
            </a:r>
            <a:r>
              <a:rPr lang="en-US" sz="5400" dirty="0"/>
              <a:t>- N</a:t>
            </a:r>
            <a:r>
              <a:rPr lang="en-US" sz="5400" baseline="-25000" dirty="0"/>
              <a:t>B</a:t>
            </a:r>
            <a:endParaRPr lang="ru-RU" sz="5400" baseline="-25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Рукописный ввод 4"/>
              <p14:cNvContentPartPr/>
              <p14:nvPr/>
            </p14:nvContentPartPr>
            <p14:xfrm>
              <a:off x="5657760" y="3143160"/>
              <a:ext cx="6191640" cy="142272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0920" y="3136320"/>
                <a:ext cx="6205320" cy="14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50108-6258-3B46-A47B-7CD8F0F4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Круги Эйлера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2CBACD5-EF5C-1624-87EF-4E5ECDE38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9113"/>
              </p:ext>
            </p:extLst>
          </p:nvPr>
        </p:nvGraphicFramePr>
        <p:xfrm>
          <a:off x="7540840" y="2225120"/>
          <a:ext cx="4719221" cy="436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A36A346E-B9AD-4E04-D7F8-52A290B90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166177"/>
              </p:ext>
            </p:extLst>
          </p:nvPr>
        </p:nvGraphicFramePr>
        <p:xfrm>
          <a:off x="2821619" y="2189733"/>
          <a:ext cx="4719221" cy="436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45896164-00F8-175E-C32A-2F3098CF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76588"/>
              </p:ext>
            </p:extLst>
          </p:nvPr>
        </p:nvGraphicFramePr>
        <p:xfrm>
          <a:off x="176075" y="2571410"/>
          <a:ext cx="2576004" cy="359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Рукописный ввод 2"/>
              <p14:cNvContentPartPr/>
              <p14:nvPr/>
            </p14:nvContentPartPr>
            <p14:xfrm>
              <a:off x="10712520" y="6140520"/>
              <a:ext cx="360" cy="1296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05680" y="6133680"/>
                <a:ext cx="1404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6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D83FD-334D-B664-8600-6CE6A5EE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81" y="203099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AAB2BF6-58CE-397F-CD78-52DD1319F9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256" y="1816633"/>
          <a:ext cx="5143213" cy="32247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34828">
                  <a:extLst>
                    <a:ext uri="{9D8B030D-6E8A-4147-A177-3AD203B41FA5}">
                      <a16:colId xmlns:a16="http://schemas.microsoft.com/office/drawing/2014/main" xmlns="" val="4147200700"/>
                    </a:ext>
                  </a:extLst>
                </a:gridCol>
                <a:gridCol w="2808385">
                  <a:extLst>
                    <a:ext uri="{9D8B030D-6E8A-4147-A177-3AD203B41FA5}">
                      <a16:colId xmlns:a16="http://schemas.microsoft.com/office/drawing/2014/main" xmlns="" val="1846865954"/>
                    </a:ext>
                  </a:extLst>
                </a:gridCol>
              </a:tblGrid>
              <a:tr h="948194">
                <a:tc>
                  <a:txBody>
                    <a:bodyPr/>
                    <a:lstStyle/>
                    <a:p>
                      <a:pPr algn="ctr"/>
                      <a:r>
                        <a:rPr lang="ru-RU" sz="2300" b="0" cap="none" spc="60">
                          <a:solidFill>
                            <a:schemeClr val="bg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cap="none" spc="60">
                          <a:solidFill>
                            <a:schemeClr val="bg1"/>
                          </a:solidFill>
                          <a:effectLst/>
                        </a:rPr>
                        <a:t>Найдено страниц(в тысячах)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57589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 | Корвет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3320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2347156"/>
                  </a:ext>
                </a:extLst>
              </a:tr>
              <a:tr h="860803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 &amp; Корвет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1300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132134"/>
                  </a:ext>
                </a:extLst>
              </a:tr>
              <a:tr h="554934"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>
                          <a:solidFill>
                            <a:schemeClr val="tx1"/>
                          </a:solidFill>
                          <a:effectLst/>
                        </a:rPr>
                        <a:t>Линкор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</a:p>
                  </a:txBody>
                  <a:tcPr marL="131087" marR="131087" marT="131087" marB="655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22420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FABA7E-30C8-4155-163E-2E1BBCED453D}"/>
              </a:ext>
            </a:extLst>
          </p:cNvPr>
          <p:cNvSpPr txBox="1"/>
          <p:nvPr/>
        </p:nvSpPr>
        <p:spPr>
          <a:xfrm>
            <a:off x="5488619" y="1718164"/>
            <a:ext cx="60945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1" u="sng" strike="noStrike" cap="none" normalizeH="0" baseline="0" dirty="0" err="1">
                <a:ln>
                  <a:noFill/>
                </a:ln>
                <a:effectLst/>
              </a:rPr>
              <a:t>Корвет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7E7208-06D2-C5D5-8A6F-C091D70373F6}"/>
              </a:ext>
            </a:extLst>
          </p:cNvPr>
          <p:cNvSpPr txBox="1">
            <a:spLocks/>
          </p:cNvSpPr>
          <p:nvPr/>
        </p:nvSpPr>
        <p:spPr>
          <a:xfrm>
            <a:off x="5555887" y="2322692"/>
            <a:ext cx="5598111" cy="98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N</a:t>
            </a:r>
            <a:r>
              <a:rPr lang="en-US" sz="5400" baseline="-25000" dirty="0"/>
              <a:t>A</a:t>
            </a:r>
            <a:r>
              <a:rPr lang="en-US" sz="5400" dirty="0"/>
              <a:t>= N</a:t>
            </a:r>
            <a:r>
              <a:rPr lang="en-US" sz="5400" baseline="-25000" dirty="0"/>
              <a:t>A|B </a:t>
            </a:r>
            <a:r>
              <a:rPr lang="en-US" sz="5400" dirty="0"/>
              <a:t>+ N</a:t>
            </a:r>
            <a:r>
              <a:rPr lang="en-US" sz="5400" baseline="-25000" dirty="0"/>
              <a:t>A&amp;B </a:t>
            </a:r>
            <a:r>
              <a:rPr lang="en-US" sz="5400" dirty="0"/>
              <a:t>- N</a:t>
            </a:r>
            <a:r>
              <a:rPr lang="en-US" sz="5400" baseline="-25000" dirty="0"/>
              <a:t>B</a:t>
            </a:r>
            <a:endParaRPr lang="ru-RU" sz="5400" baseline="-25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Рукописный ввод 4"/>
              <p14:cNvContentPartPr/>
              <p14:nvPr/>
            </p14:nvContentPartPr>
            <p14:xfrm>
              <a:off x="10744200" y="4997520"/>
              <a:ext cx="360" cy="1296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7360" y="4990680"/>
                <a:ext cx="1404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7C1515-D0BE-75EB-911C-577A1B89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81" y="296007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3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ADE86B3-663A-FE6F-B538-524AFD49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207" y="1757215"/>
            <a:ext cx="5458838" cy="932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Пушкин</a:t>
            </a:r>
            <a:r>
              <a:rPr kumimoji="0" lang="en-US" altLang="ru-RU" sz="2400" b="1" u="none" strike="noStrike" cap="none" normalizeH="0" baseline="0" dirty="0">
                <a:ln>
                  <a:noFill/>
                </a:ln>
                <a:effectLst/>
              </a:rPr>
              <a:t>? </a:t>
            </a:r>
            <a:endParaRPr kumimoji="0" lang="ru-RU" altLang="ru-RU" sz="2400" b="1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DBA3D1A-C083-4982-A5D6-45B97AC35F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8" y="1917577"/>
          <a:ext cx="5384706" cy="36906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24391">
                  <a:extLst>
                    <a:ext uri="{9D8B030D-6E8A-4147-A177-3AD203B41FA5}">
                      <a16:colId xmlns:a16="http://schemas.microsoft.com/office/drawing/2014/main" xmlns="" val="103256742"/>
                    </a:ext>
                  </a:extLst>
                </a:gridCol>
                <a:gridCol w="2160315">
                  <a:extLst>
                    <a:ext uri="{9D8B030D-6E8A-4147-A177-3AD203B41FA5}">
                      <a16:colId xmlns:a16="http://schemas.microsoft.com/office/drawing/2014/main" xmlns="" val="2074442319"/>
                    </a:ext>
                  </a:extLst>
                </a:gridCol>
              </a:tblGrid>
              <a:tr h="129670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Запрос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Найдено страниц(в тысячах)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266172928"/>
                  </a:ext>
                </a:extLst>
              </a:tr>
              <a:tr h="92265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Пушкин | 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5200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1613742919"/>
                  </a:ext>
                </a:extLst>
              </a:tr>
              <a:tr h="54860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2100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1032105753"/>
                  </a:ext>
                </a:extLst>
              </a:tr>
              <a:tr h="92265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>
                          <a:effectLst/>
                        </a:rPr>
                        <a:t>Пушкин &amp; Лермонтов</a:t>
                      </a:r>
                      <a:endParaRPr lang="ru-RU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u="none" strike="noStrike" dirty="0">
                          <a:effectLst/>
                        </a:rPr>
                        <a:t>300</a:t>
                      </a:r>
                      <a:endParaRPr lang="ru-RU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2978" marR="152978" marT="76489" marB="76489" anchor="ctr"/>
                </a:tc>
                <a:extLst>
                  <a:ext uri="{0D108BD9-81ED-4DB2-BD59-A6C34878D82A}">
                    <a16:rowId xmlns:a16="http://schemas.microsoft.com/office/drawing/2014/main" xmlns="" val="722516727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28FB04-D82C-F72A-51CD-0EC3B2223A8A}"/>
              </a:ext>
            </a:extLst>
          </p:cNvPr>
          <p:cNvSpPr txBox="1">
            <a:spLocks/>
          </p:cNvSpPr>
          <p:nvPr/>
        </p:nvSpPr>
        <p:spPr>
          <a:xfrm>
            <a:off x="5737934" y="2689934"/>
            <a:ext cx="5598111" cy="98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N</a:t>
            </a:r>
            <a:r>
              <a:rPr lang="en-US" sz="5400" baseline="-25000" dirty="0"/>
              <a:t>A</a:t>
            </a:r>
            <a:r>
              <a:rPr lang="en-US" sz="5400" dirty="0"/>
              <a:t>= N</a:t>
            </a:r>
            <a:r>
              <a:rPr lang="en-US" sz="5400" baseline="-25000" dirty="0"/>
              <a:t>A|B </a:t>
            </a:r>
            <a:r>
              <a:rPr lang="en-US" sz="5400" dirty="0"/>
              <a:t>+ N</a:t>
            </a:r>
            <a:r>
              <a:rPr lang="en-US" sz="5400" baseline="-25000" dirty="0"/>
              <a:t>A&amp;B </a:t>
            </a:r>
            <a:r>
              <a:rPr lang="en-US" sz="5400" dirty="0"/>
              <a:t>- N</a:t>
            </a:r>
            <a:r>
              <a:rPr lang="en-US" sz="5400" baseline="-25000" dirty="0"/>
              <a:t>B</a:t>
            </a:r>
            <a:endParaRPr lang="ru-RU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26178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D6105-C4BE-C9C1-740B-4FF2A7F3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8" y="13597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4 (4)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F6FF97F-FF45-93AC-EDC6-D2E4B4053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335" y="785957"/>
            <a:ext cx="5788981" cy="2267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которые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нашел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поисковый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сервер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этим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запросам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некотором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сегменте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</a:rPr>
              <a:t>Интернета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Сколько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фрегат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|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эсминец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FE161F-2DFF-D60E-F0D8-00F86577B9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7" y="1512890"/>
          <a:ext cx="5384707" cy="36624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7468">
                  <a:extLst>
                    <a:ext uri="{9D8B030D-6E8A-4147-A177-3AD203B41FA5}">
                      <a16:colId xmlns:a16="http://schemas.microsoft.com/office/drawing/2014/main" xmlns="" val="2377101111"/>
                    </a:ext>
                  </a:extLst>
                </a:gridCol>
                <a:gridCol w="2647239">
                  <a:extLst>
                    <a:ext uri="{9D8B030D-6E8A-4147-A177-3AD203B41FA5}">
                      <a16:colId xmlns:a16="http://schemas.microsoft.com/office/drawing/2014/main" xmlns="" val="1578245494"/>
                    </a:ext>
                  </a:extLst>
                </a:gridCol>
              </a:tblGrid>
              <a:tr h="1135017"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>
                          <a:solidFill>
                            <a:schemeClr val="tx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Количество страниц(тыс.)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937778634"/>
                  </a:ext>
                </a:extLst>
              </a:tr>
              <a:tr h="1135017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фрегат &amp; эсминец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1018094278"/>
                  </a:ext>
                </a:extLst>
              </a:tr>
              <a:tr h="666969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фрегат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1356443042"/>
                  </a:ext>
                </a:extLst>
              </a:tr>
              <a:tr h="725475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эсминец</a:t>
                      </a:r>
                    </a:p>
                  </a:txBody>
                  <a:tcPr marL="175518" marR="175518" marT="122863" marB="122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</a:p>
                  </a:txBody>
                  <a:tcPr marL="175518" marR="175518" marT="122863" marB="122863" anchor="ctr"/>
                </a:tc>
                <a:extLst>
                  <a:ext uri="{0D108BD9-81ED-4DB2-BD59-A6C34878D82A}">
                    <a16:rowId xmlns:a16="http://schemas.microsoft.com/office/drawing/2014/main" xmlns="" val="505475133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26985B-923D-2F7A-04FA-FB8BD66A90FC}"/>
              </a:ext>
            </a:extLst>
          </p:cNvPr>
          <p:cNvSpPr txBox="1">
            <a:spLocks/>
          </p:cNvSpPr>
          <p:nvPr/>
        </p:nvSpPr>
        <p:spPr>
          <a:xfrm>
            <a:off x="5654334" y="2851279"/>
            <a:ext cx="5598111" cy="98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N</a:t>
            </a:r>
            <a:r>
              <a:rPr lang="en-US" sz="5400" baseline="-25000" dirty="0"/>
              <a:t>A</a:t>
            </a:r>
            <a:r>
              <a:rPr lang="en-US" sz="5400" dirty="0"/>
              <a:t>= N</a:t>
            </a:r>
            <a:r>
              <a:rPr lang="en-US" sz="5400" baseline="-25000" dirty="0"/>
              <a:t>A|B </a:t>
            </a:r>
            <a:r>
              <a:rPr lang="en-US" sz="5400" dirty="0"/>
              <a:t>+ N</a:t>
            </a:r>
            <a:r>
              <a:rPr lang="en-US" sz="5400" baseline="-25000" dirty="0"/>
              <a:t>A&amp;B </a:t>
            </a:r>
            <a:r>
              <a:rPr lang="en-US" sz="5400" dirty="0"/>
              <a:t>- N</a:t>
            </a:r>
            <a:r>
              <a:rPr lang="en-US" sz="5400" baseline="-25000" dirty="0"/>
              <a:t>B</a:t>
            </a:r>
            <a:endParaRPr lang="ru-RU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34280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AE812-370D-010D-0779-C95E06AC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" y="105522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5 (6)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1572B47-7819-63AE-2CC7-DCE436037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552" y="991990"/>
            <a:ext cx="5458838" cy="1839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которые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нашел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поисковый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сервер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этим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запросам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некотором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сегменте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Интернета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 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Сколько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в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1" u="sng" strike="noStrike" cap="none" normalizeH="0" baseline="0" dirty="0" err="1">
                <a:ln>
                  <a:noFill/>
                </a:ln>
                <a:effectLst/>
              </a:rPr>
              <a:t>фрегат</a:t>
            </a:r>
            <a:r>
              <a:rPr kumimoji="0" lang="en-US" altLang="ru-RU" sz="2000" b="1" i="1" u="sng" strike="noStrike" cap="none" normalizeH="0" baseline="0" dirty="0">
                <a:ln>
                  <a:noFill/>
                </a:ln>
                <a:effectLst/>
              </a:rPr>
              <a:t> &amp; </a:t>
            </a:r>
            <a:r>
              <a:rPr kumimoji="0" lang="en-US" altLang="ru-RU" sz="2000" b="1" i="1" u="sng" strike="noStrike" cap="none" normalizeH="0" baseline="0" dirty="0" err="1">
                <a:ln>
                  <a:noFill/>
                </a:ln>
                <a:effectLst/>
              </a:rPr>
              <a:t>эсминец</a:t>
            </a:r>
            <a:endParaRPr kumimoji="0" lang="en-US" altLang="ru-RU" sz="2000" b="0" i="1" u="sng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160ED7B-7C85-7AF0-EA27-E4C15696BB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7" y="1536607"/>
          <a:ext cx="5384707" cy="36479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56221">
                  <a:extLst>
                    <a:ext uri="{9D8B030D-6E8A-4147-A177-3AD203B41FA5}">
                      <a16:colId xmlns:a16="http://schemas.microsoft.com/office/drawing/2014/main" xmlns="" val="542209164"/>
                    </a:ext>
                  </a:extLst>
                </a:gridCol>
                <a:gridCol w="2728486">
                  <a:extLst>
                    <a:ext uri="{9D8B030D-6E8A-4147-A177-3AD203B41FA5}">
                      <a16:colId xmlns:a16="http://schemas.microsoft.com/office/drawing/2014/main" xmlns="" val="2817881034"/>
                    </a:ext>
                  </a:extLst>
                </a:gridCol>
              </a:tblGrid>
              <a:tr h="1016235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60" dirty="0">
                          <a:solidFill>
                            <a:schemeClr val="tx1"/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158787" marR="158787" marT="158787" marB="158787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60">
                          <a:solidFill>
                            <a:schemeClr val="tx1"/>
                          </a:solidFill>
                          <a:effectLst/>
                        </a:rPr>
                        <a:t>Количество страниц(тыс.)</a:t>
                      </a:r>
                    </a:p>
                  </a:txBody>
                  <a:tcPr marL="158787" marR="158787" marT="158787" marB="158787" anchor="b"/>
                </a:tc>
                <a:extLst>
                  <a:ext uri="{0D108BD9-81ED-4DB2-BD59-A6C34878D82A}">
                    <a16:rowId xmlns:a16="http://schemas.microsoft.com/office/drawing/2014/main" xmlns="" val="3774264413"/>
                  </a:ext>
                </a:extLst>
              </a:tr>
              <a:tr h="1148557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фрегат | эсминец</a:t>
                      </a:r>
                    </a:p>
                  </a:txBody>
                  <a:tcPr marL="158787" marR="158787" marT="79393" marB="158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</a:p>
                  </a:txBody>
                  <a:tcPr marL="158787" marR="158787" marT="79393" marB="158787" anchor="ctr"/>
                </a:tc>
                <a:extLst>
                  <a:ext uri="{0D108BD9-81ED-4DB2-BD59-A6C34878D82A}">
                    <a16:rowId xmlns:a16="http://schemas.microsoft.com/office/drawing/2014/main" xmlns="" val="450922114"/>
                  </a:ext>
                </a:extLst>
              </a:tr>
              <a:tr h="725126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фрегат</a:t>
                      </a:r>
                    </a:p>
                  </a:txBody>
                  <a:tcPr marL="158787" marR="158787" marT="79393" marB="158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</a:p>
                  </a:txBody>
                  <a:tcPr marL="158787" marR="158787" marT="79393" marB="158787" anchor="ctr"/>
                </a:tc>
                <a:extLst>
                  <a:ext uri="{0D108BD9-81ED-4DB2-BD59-A6C34878D82A}">
                    <a16:rowId xmlns:a16="http://schemas.microsoft.com/office/drawing/2014/main" xmlns="" val="4152635917"/>
                  </a:ext>
                </a:extLst>
              </a:tr>
              <a:tr h="725126"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>
                          <a:solidFill>
                            <a:schemeClr val="tx1"/>
                          </a:solidFill>
                          <a:effectLst/>
                        </a:rPr>
                        <a:t>эсминец</a:t>
                      </a:r>
                    </a:p>
                  </a:txBody>
                  <a:tcPr marL="158787" marR="158787" marT="79393" marB="1587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cap="none" spc="0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</a:p>
                  </a:txBody>
                  <a:tcPr marL="158787" marR="158787" marT="79393" marB="158787" anchor="ctr"/>
                </a:tc>
                <a:extLst>
                  <a:ext uri="{0D108BD9-81ED-4DB2-BD59-A6C34878D82A}">
                    <a16:rowId xmlns:a16="http://schemas.microsoft.com/office/drawing/2014/main" xmlns="" val="3151250470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333007-017E-D4B6-043B-D99AB21E1B47}"/>
              </a:ext>
            </a:extLst>
          </p:cNvPr>
          <p:cNvSpPr txBox="1">
            <a:spLocks/>
          </p:cNvSpPr>
          <p:nvPr/>
        </p:nvSpPr>
        <p:spPr>
          <a:xfrm>
            <a:off x="5681936" y="2899334"/>
            <a:ext cx="5598111" cy="98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N</a:t>
            </a:r>
            <a:r>
              <a:rPr lang="en-US" sz="5400" baseline="-25000" dirty="0"/>
              <a:t>A</a:t>
            </a:r>
            <a:r>
              <a:rPr lang="en-US" sz="5400" dirty="0"/>
              <a:t>= N</a:t>
            </a:r>
            <a:r>
              <a:rPr lang="en-US" sz="5400" baseline="-25000" dirty="0"/>
              <a:t>A|B </a:t>
            </a:r>
            <a:r>
              <a:rPr lang="en-US" sz="5400" dirty="0"/>
              <a:t>+ N</a:t>
            </a:r>
            <a:r>
              <a:rPr lang="en-US" sz="5400" baseline="-25000" dirty="0"/>
              <a:t>A&amp;B </a:t>
            </a:r>
            <a:r>
              <a:rPr lang="en-US" sz="5400" dirty="0"/>
              <a:t>- N</a:t>
            </a:r>
            <a:r>
              <a:rPr lang="en-US" sz="5400" baseline="-25000" dirty="0"/>
              <a:t>B</a:t>
            </a:r>
            <a:endParaRPr lang="ru-RU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4339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EDB44-0C28-734B-F2B9-97F64154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5" y="248206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 6(8)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E436C46-2279-D02F-B59F-EC325C39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882" y="559293"/>
            <a:ext cx="6178858" cy="1162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Вега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&amp; </a:t>
            </a:r>
            <a:r>
              <a:rPr kumimoji="0" lang="en-US" altLang="ru-RU" sz="2400" b="1" i="1" u="sng" strike="noStrike" cap="none" normalizeH="0" baseline="0" dirty="0" err="1">
                <a:ln>
                  <a:noFill/>
                </a:ln>
                <a:effectLst/>
              </a:rPr>
              <a:t>Арктур</a:t>
            </a:r>
            <a:r>
              <a:rPr kumimoji="0" lang="en-US" altLang="ru-RU" sz="2400" b="1" i="1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50A06EE-26F9-0972-A38B-B8072C981A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7" y="2043271"/>
          <a:ext cx="5231989" cy="29736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2796">
                  <a:extLst>
                    <a:ext uri="{9D8B030D-6E8A-4147-A177-3AD203B41FA5}">
                      <a16:colId xmlns:a16="http://schemas.microsoft.com/office/drawing/2014/main" xmlns="" val="1221748838"/>
                    </a:ext>
                  </a:extLst>
                </a:gridCol>
                <a:gridCol w="2169193">
                  <a:extLst>
                    <a:ext uri="{9D8B030D-6E8A-4147-A177-3AD203B41FA5}">
                      <a16:colId xmlns:a16="http://schemas.microsoft.com/office/drawing/2014/main" xmlns="" val="150707469"/>
                    </a:ext>
                  </a:extLst>
                </a:gridCol>
              </a:tblGrid>
              <a:tr h="8437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Запрос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Найдено страниц(в тысячах)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3630828496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Сириус &amp; Вега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260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1991480832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Вега &amp; (Сириус | Арктур) 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467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2115657568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Сириус &amp; Вега &amp; Арктур</a:t>
                      </a:r>
                    </a:p>
                  </a:txBody>
                  <a:tcPr marL="200889" marR="150666" marT="100444" marB="100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131</a:t>
                      </a:r>
                    </a:p>
                  </a:txBody>
                  <a:tcPr marL="200889" marR="150666" marT="100444" marB="100444" anchor="ctr"/>
                </a:tc>
                <a:extLst>
                  <a:ext uri="{0D108BD9-81ED-4DB2-BD59-A6C34878D82A}">
                    <a16:rowId xmlns:a16="http://schemas.microsoft.com/office/drawing/2014/main" xmlns="" val="2691793478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23F0EB-9732-2173-F63A-8238B613E748}"/>
              </a:ext>
            </a:extLst>
          </p:cNvPr>
          <p:cNvSpPr txBox="1">
            <a:spLocks/>
          </p:cNvSpPr>
          <p:nvPr/>
        </p:nvSpPr>
        <p:spPr>
          <a:xfrm>
            <a:off x="5555887" y="1625167"/>
            <a:ext cx="5598111" cy="98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N</a:t>
            </a:r>
            <a:r>
              <a:rPr lang="en-US" sz="5400" baseline="-25000" dirty="0"/>
              <a:t>A</a:t>
            </a:r>
            <a:r>
              <a:rPr lang="en-US" sz="5400" dirty="0"/>
              <a:t>= N</a:t>
            </a:r>
            <a:r>
              <a:rPr lang="en-US" sz="5400" baseline="-25000" dirty="0"/>
              <a:t>A|B </a:t>
            </a:r>
            <a:r>
              <a:rPr lang="en-US" sz="5400" dirty="0"/>
              <a:t>+ N</a:t>
            </a:r>
            <a:r>
              <a:rPr lang="en-US" sz="5400" baseline="-25000" dirty="0"/>
              <a:t>A&amp;B </a:t>
            </a:r>
            <a:r>
              <a:rPr lang="en-US" sz="5400" dirty="0"/>
              <a:t>- N</a:t>
            </a:r>
            <a:r>
              <a:rPr lang="en-US" sz="5400" baseline="-25000" dirty="0"/>
              <a:t>B</a:t>
            </a:r>
            <a:endParaRPr lang="ru-RU" sz="5400" baseline="-25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Рукописный ввод 5"/>
              <p14:cNvContentPartPr/>
              <p14:nvPr/>
            </p14:nvContentPartPr>
            <p14:xfrm>
              <a:off x="349200" y="3314520"/>
              <a:ext cx="11182680" cy="268020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360" y="3307680"/>
                <a:ext cx="11198880" cy="26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5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5D387-8B74-C4A0-6611-6BFFADC3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Пересечение множеств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DE85F6A2-E0F8-BCBC-353F-D6A54520A311}"/>
              </a:ext>
            </a:extLst>
          </p:cNvPr>
          <p:cNvSpPr/>
          <p:nvPr/>
        </p:nvSpPr>
        <p:spPr>
          <a:xfrm>
            <a:off x="4705165" y="2127255"/>
            <a:ext cx="2778710" cy="4306354"/>
          </a:xfrm>
          <a:custGeom>
            <a:avLst/>
            <a:gdLst>
              <a:gd name="connsiteX0" fmla="*/ 1389355 w 2778710"/>
              <a:gd name="connsiteY0" fmla="*/ 0 h 4306354"/>
              <a:gd name="connsiteX1" fmla="*/ 1540539 w 2778710"/>
              <a:gd name="connsiteY1" fmla="*/ 72829 h 4306354"/>
              <a:gd name="connsiteX2" fmla="*/ 2778710 w 2778710"/>
              <a:gd name="connsiteY2" fmla="*/ 2153177 h 4306354"/>
              <a:gd name="connsiteX3" fmla="*/ 1540539 w 2778710"/>
              <a:gd name="connsiteY3" fmla="*/ 4233525 h 4306354"/>
              <a:gd name="connsiteX4" fmla="*/ 1389355 w 2778710"/>
              <a:gd name="connsiteY4" fmla="*/ 4306354 h 4306354"/>
              <a:gd name="connsiteX5" fmla="*/ 1238171 w 2778710"/>
              <a:gd name="connsiteY5" fmla="*/ 4233525 h 4306354"/>
              <a:gd name="connsiteX6" fmla="*/ 0 w 2778710"/>
              <a:gd name="connsiteY6" fmla="*/ 2153177 h 4306354"/>
              <a:gd name="connsiteX7" fmla="*/ 1238171 w 2778710"/>
              <a:gd name="connsiteY7" fmla="*/ 72829 h 4306354"/>
              <a:gd name="connsiteX8" fmla="*/ 1389355 w 2778710"/>
              <a:gd name="connsiteY8" fmla="*/ 0 h 430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710" h="4306354">
                <a:moveTo>
                  <a:pt x="1389355" y="0"/>
                </a:moveTo>
                <a:lnTo>
                  <a:pt x="1540539" y="72829"/>
                </a:lnTo>
                <a:cubicBezTo>
                  <a:pt x="2278050" y="473469"/>
                  <a:pt x="2778710" y="1254855"/>
                  <a:pt x="2778710" y="2153177"/>
                </a:cubicBezTo>
                <a:cubicBezTo>
                  <a:pt x="2778710" y="3051499"/>
                  <a:pt x="2278050" y="3832885"/>
                  <a:pt x="1540539" y="4233525"/>
                </a:cubicBezTo>
                <a:lnTo>
                  <a:pt x="1389355" y="4306354"/>
                </a:lnTo>
                <a:lnTo>
                  <a:pt x="1238171" y="4233525"/>
                </a:lnTo>
                <a:cubicBezTo>
                  <a:pt x="500661" y="3832885"/>
                  <a:pt x="0" y="3051499"/>
                  <a:pt x="0" y="2153177"/>
                </a:cubicBezTo>
                <a:cubicBezTo>
                  <a:pt x="0" y="1254855"/>
                  <a:pt x="500661" y="473469"/>
                  <a:pt x="1238171" y="72829"/>
                </a:cubicBezTo>
                <a:lnTo>
                  <a:pt x="1389355" y="0"/>
                </a:lnTo>
                <a:close/>
              </a:path>
            </a:pathLst>
          </a:cu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 dirty="0"/>
              <a:t>N</a:t>
            </a:r>
            <a:r>
              <a:rPr lang="ru-RU" sz="9600" dirty="0"/>
              <a:t>2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7B71DF02-7172-C2BD-9791-9B850AFA6C80}"/>
              </a:ext>
            </a:extLst>
          </p:cNvPr>
          <p:cNvSpPr/>
          <p:nvPr/>
        </p:nvSpPr>
        <p:spPr>
          <a:xfrm>
            <a:off x="2752078" y="1914533"/>
            <a:ext cx="3342443" cy="4731798"/>
          </a:xfrm>
          <a:custGeom>
            <a:avLst/>
            <a:gdLst>
              <a:gd name="connsiteX0" fmla="*/ 2365899 w 3342443"/>
              <a:gd name="connsiteY0" fmla="*/ 0 h 4731798"/>
              <a:gd name="connsiteX1" fmla="*/ 3286814 w 3342443"/>
              <a:gd name="connsiteY1" fmla="*/ 185924 h 4731798"/>
              <a:gd name="connsiteX2" fmla="*/ 3342443 w 3342443"/>
              <a:gd name="connsiteY2" fmla="*/ 212722 h 4731798"/>
              <a:gd name="connsiteX3" fmla="*/ 3191259 w 3342443"/>
              <a:gd name="connsiteY3" fmla="*/ 285551 h 4731798"/>
              <a:gd name="connsiteX4" fmla="*/ 1953088 w 3342443"/>
              <a:gd name="connsiteY4" fmla="*/ 2365899 h 4731798"/>
              <a:gd name="connsiteX5" fmla="*/ 3191259 w 3342443"/>
              <a:gd name="connsiteY5" fmla="*/ 4446247 h 4731798"/>
              <a:gd name="connsiteX6" fmla="*/ 3342443 w 3342443"/>
              <a:gd name="connsiteY6" fmla="*/ 4519076 h 4731798"/>
              <a:gd name="connsiteX7" fmla="*/ 3286814 w 3342443"/>
              <a:gd name="connsiteY7" fmla="*/ 4545874 h 4731798"/>
              <a:gd name="connsiteX8" fmla="*/ 2365899 w 3342443"/>
              <a:gd name="connsiteY8" fmla="*/ 4731798 h 4731798"/>
              <a:gd name="connsiteX9" fmla="*/ 0 w 3342443"/>
              <a:gd name="connsiteY9" fmla="*/ 2365899 h 4731798"/>
              <a:gd name="connsiteX10" fmla="*/ 2365899 w 3342443"/>
              <a:gd name="connsiteY10" fmla="*/ 0 h 47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443" h="4731798">
                <a:moveTo>
                  <a:pt x="2365899" y="0"/>
                </a:moveTo>
                <a:cubicBezTo>
                  <a:pt x="2692562" y="0"/>
                  <a:pt x="3003762" y="66203"/>
                  <a:pt x="3286814" y="185924"/>
                </a:cubicBezTo>
                <a:lnTo>
                  <a:pt x="3342443" y="212722"/>
                </a:lnTo>
                <a:lnTo>
                  <a:pt x="3191259" y="285551"/>
                </a:lnTo>
                <a:cubicBezTo>
                  <a:pt x="2453749" y="686191"/>
                  <a:pt x="1953088" y="1467577"/>
                  <a:pt x="1953088" y="2365899"/>
                </a:cubicBezTo>
                <a:cubicBezTo>
                  <a:pt x="1953088" y="3264221"/>
                  <a:pt x="2453749" y="4045607"/>
                  <a:pt x="3191259" y="4446247"/>
                </a:cubicBezTo>
                <a:lnTo>
                  <a:pt x="3342443" y="4519076"/>
                </a:lnTo>
                <a:lnTo>
                  <a:pt x="3286814" y="4545874"/>
                </a:lnTo>
                <a:cubicBezTo>
                  <a:pt x="3003762" y="4665595"/>
                  <a:pt x="2692562" y="4731798"/>
                  <a:pt x="2365899" y="4731798"/>
                </a:cubicBezTo>
                <a:cubicBezTo>
                  <a:pt x="1059249" y="4731798"/>
                  <a:pt x="0" y="3672549"/>
                  <a:pt x="0" y="2365899"/>
                </a:cubicBezTo>
                <a:cubicBezTo>
                  <a:pt x="0" y="1059249"/>
                  <a:pt x="1059249" y="0"/>
                  <a:pt x="2365899" y="0"/>
                </a:cubicBezTo>
                <a:close/>
              </a:path>
            </a:pathLst>
          </a:cu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9600" dirty="0"/>
              <a:t>N</a:t>
            </a:r>
            <a:r>
              <a:rPr lang="ru-RU" sz="9600" dirty="0"/>
              <a:t>1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20FC7989-FE8C-CAE8-F62A-0109A43924DF}"/>
              </a:ext>
            </a:extLst>
          </p:cNvPr>
          <p:cNvSpPr/>
          <p:nvPr/>
        </p:nvSpPr>
        <p:spPr>
          <a:xfrm>
            <a:off x="6094521" y="1914533"/>
            <a:ext cx="3342443" cy="4731798"/>
          </a:xfrm>
          <a:custGeom>
            <a:avLst/>
            <a:gdLst>
              <a:gd name="connsiteX0" fmla="*/ 976544 w 3342443"/>
              <a:gd name="connsiteY0" fmla="*/ 0 h 4731798"/>
              <a:gd name="connsiteX1" fmla="*/ 3342443 w 3342443"/>
              <a:gd name="connsiteY1" fmla="*/ 2365899 h 4731798"/>
              <a:gd name="connsiteX2" fmla="*/ 976544 w 3342443"/>
              <a:gd name="connsiteY2" fmla="*/ 4731798 h 4731798"/>
              <a:gd name="connsiteX3" fmla="*/ 55629 w 3342443"/>
              <a:gd name="connsiteY3" fmla="*/ 4545874 h 4731798"/>
              <a:gd name="connsiteX4" fmla="*/ 0 w 3342443"/>
              <a:gd name="connsiteY4" fmla="*/ 4519076 h 4731798"/>
              <a:gd name="connsiteX5" fmla="*/ 151184 w 3342443"/>
              <a:gd name="connsiteY5" fmla="*/ 4446247 h 4731798"/>
              <a:gd name="connsiteX6" fmla="*/ 1389355 w 3342443"/>
              <a:gd name="connsiteY6" fmla="*/ 2365899 h 4731798"/>
              <a:gd name="connsiteX7" fmla="*/ 151184 w 3342443"/>
              <a:gd name="connsiteY7" fmla="*/ 285551 h 4731798"/>
              <a:gd name="connsiteX8" fmla="*/ 0 w 3342443"/>
              <a:gd name="connsiteY8" fmla="*/ 212722 h 4731798"/>
              <a:gd name="connsiteX9" fmla="*/ 55629 w 3342443"/>
              <a:gd name="connsiteY9" fmla="*/ 185924 h 4731798"/>
              <a:gd name="connsiteX10" fmla="*/ 976544 w 3342443"/>
              <a:gd name="connsiteY10" fmla="*/ 0 h 47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443" h="4731798">
                <a:moveTo>
                  <a:pt x="976544" y="0"/>
                </a:moveTo>
                <a:cubicBezTo>
                  <a:pt x="2283194" y="0"/>
                  <a:pt x="3342443" y="1059249"/>
                  <a:pt x="3342443" y="2365899"/>
                </a:cubicBezTo>
                <a:cubicBezTo>
                  <a:pt x="3342443" y="3672549"/>
                  <a:pt x="2283194" y="4731798"/>
                  <a:pt x="976544" y="4731798"/>
                </a:cubicBezTo>
                <a:cubicBezTo>
                  <a:pt x="649882" y="4731798"/>
                  <a:pt x="338682" y="4665595"/>
                  <a:pt x="55629" y="4545874"/>
                </a:cubicBezTo>
                <a:lnTo>
                  <a:pt x="0" y="4519076"/>
                </a:lnTo>
                <a:lnTo>
                  <a:pt x="151184" y="4446247"/>
                </a:lnTo>
                <a:cubicBezTo>
                  <a:pt x="888695" y="4045607"/>
                  <a:pt x="1389355" y="3264221"/>
                  <a:pt x="1389355" y="2365899"/>
                </a:cubicBezTo>
                <a:cubicBezTo>
                  <a:pt x="1389355" y="1467577"/>
                  <a:pt x="888695" y="686191"/>
                  <a:pt x="151184" y="285551"/>
                </a:cubicBezTo>
                <a:lnTo>
                  <a:pt x="0" y="212722"/>
                </a:lnTo>
                <a:lnTo>
                  <a:pt x="55629" y="185924"/>
                </a:lnTo>
                <a:cubicBezTo>
                  <a:pt x="338682" y="66203"/>
                  <a:pt x="649882" y="0"/>
                  <a:pt x="976544" y="0"/>
                </a:cubicBezTo>
                <a:close/>
              </a:path>
            </a:pathLst>
          </a:cu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9600" dirty="0"/>
              <a:t>N</a:t>
            </a:r>
            <a:r>
              <a:rPr lang="ru-RU" sz="9600" dirty="0"/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2533680" y="1378080"/>
              <a:ext cx="7106040" cy="533412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6840" y="1371240"/>
                <a:ext cx="7119720" cy="53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2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DE85F6A2-E0F8-BCBC-353F-D6A54520A311}"/>
              </a:ext>
            </a:extLst>
          </p:cNvPr>
          <p:cNvSpPr/>
          <p:nvPr/>
        </p:nvSpPr>
        <p:spPr>
          <a:xfrm>
            <a:off x="4705165" y="2127255"/>
            <a:ext cx="2778710" cy="4306354"/>
          </a:xfrm>
          <a:custGeom>
            <a:avLst/>
            <a:gdLst>
              <a:gd name="connsiteX0" fmla="*/ 1389355 w 2778710"/>
              <a:gd name="connsiteY0" fmla="*/ 0 h 4306354"/>
              <a:gd name="connsiteX1" fmla="*/ 1540539 w 2778710"/>
              <a:gd name="connsiteY1" fmla="*/ 72829 h 4306354"/>
              <a:gd name="connsiteX2" fmla="*/ 2778710 w 2778710"/>
              <a:gd name="connsiteY2" fmla="*/ 2153177 h 4306354"/>
              <a:gd name="connsiteX3" fmla="*/ 1540539 w 2778710"/>
              <a:gd name="connsiteY3" fmla="*/ 4233525 h 4306354"/>
              <a:gd name="connsiteX4" fmla="*/ 1389355 w 2778710"/>
              <a:gd name="connsiteY4" fmla="*/ 4306354 h 4306354"/>
              <a:gd name="connsiteX5" fmla="*/ 1238171 w 2778710"/>
              <a:gd name="connsiteY5" fmla="*/ 4233525 h 4306354"/>
              <a:gd name="connsiteX6" fmla="*/ 0 w 2778710"/>
              <a:gd name="connsiteY6" fmla="*/ 2153177 h 4306354"/>
              <a:gd name="connsiteX7" fmla="*/ 1238171 w 2778710"/>
              <a:gd name="connsiteY7" fmla="*/ 72829 h 4306354"/>
              <a:gd name="connsiteX8" fmla="*/ 1389355 w 2778710"/>
              <a:gd name="connsiteY8" fmla="*/ 0 h 430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710" h="4306354">
                <a:moveTo>
                  <a:pt x="1389355" y="0"/>
                </a:moveTo>
                <a:lnTo>
                  <a:pt x="1540539" y="72829"/>
                </a:lnTo>
                <a:cubicBezTo>
                  <a:pt x="2278050" y="473469"/>
                  <a:pt x="2778710" y="1254855"/>
                  <a:pt x="2778710" y="2153177"/>
                </a:cubicBezTo>
                <a:cubicBezTo>
                  <a:pt x="2778710" y="3051499"/>
                  <a:pt x="2278050" y="3832885"/>
                  <a:pt x="1540539" y="4233525"/>
                </a:cubicBezTo>
                <a:lnTo>
                  <a:pt x="1389355" y="4306354"/>
                </a:lnTo>
                <a:lnTo>
                  <a:pt x="1238171" y="4233525"/>
                </a:lnTo>
                <a:cubicBezTo>
                  <a:pt x="500661" y="3832885"/>
                  <a:pt x="0" y="3051499"/>
                  <a:pt x="0" y="2153177"/>
                </a:cubicBezTo>
                <a:cubicBezTo>
                  <a:pt x="0" y="1254855"/>
                  <a:pt x="500661" y="473469"/>
                  <a:pt x="1238171" y="72829"/>
                </a:cubicBezTo>
                <a:lnTo>
                  <a:pt x="1389355" y="0"/>
                </a:lnTo>
                <a:close/>
              </a:path>
            </a:pathLst>
          </a:cu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 dirty="0"/>
              <a:t>N</a:t>
            </a:r>
            <a:r>
              <a:rPr lang="ru-RU" sz="9600" dirty="0"/>
              <a:t>2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7B71DF02-7172-C2BD-9791-9B850AFA6C80}"/>
              </a:ext>
            </a:extLst>
          </p:cNvPr>
          <p:cNvSpPr/>
          <p:nvPr/>
        </p:nvSpPr>
        <p:spPr>
          <a:xfrm>
            <a:off x="2752078" y="1914533"/>
            <a:ext cx="3342443" cy="4731798"/>
          </a:xfrm>
          <a:custGeom>
            <a:avLst/>
            <a:gdLst>
              <a:gd name="connsiteX0" fmla="*/ 2365899 w 3342443"/>
              <a:gd name="connsiteY0" fmla="*/ 0 h 4731798"/>
              <a:gd name="connsiteX1" fmla="*/ 3286814 w 3342443"/>
              <a:gd name="connsiteY1" fmla="*/ 185924 h 4731798"/>
              <a:gd name="connsiteX2" fmla="*/ 3342443 w 3342443"/>
              <a:gd name="connsiteY2" fmla="*/ 212722 h 4731798"/>
              <a:gd name="connsiteX3" fmla="*/ 3191259 w 3342443"/>
              <a:gd name="connsiteY3" fmla="*/ 285551 h 4731798"/>
              <a:gd name="connsiteX4" fmla="*/ 1953088 w 3342443"/>
              <a:gd name="connsiteY4" fmla="*/ 2365899 h 4731798"/>
              <a:gd name="connsiteX5" fmla="*/ 3191259 w 3342443"/>
              <a:gd name="connsiteY5" fmla="*/ 4446247 h 4731798"/>
              <a:gd name="connsiteX6" fmla="*/ 3342443 w 3342443"/>
              <a:gd name="connsiteY6" fmla="*/ 4519076 h 4731798"/>
              <a:gd name="connsiteX7" fmla="*/ 3286814 w 3342443"/>
              <a:gd name="connsiteY7" fmla="*/ 4545874 h 4731798"/>
              <a:gd name="connsiteX8" fmla="*/ 2365899 w 3342443"/>
              <a:gd name="connsiteY8" fmla="*/ 4731798 h 4731798"/>
              <a:gd name="connsiteX9" fmla="*/ 0 w 3342443"/>
              <a:gd name="connsiteY9" fmla="*/ 2365899 h 4731798"/>
              <a:gd name="connsiteX10" fmla="*/ 2365899 w 3342443"/>
              <a:gd name="connsiteY10" fmla="*/ 0 h 47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443" h="4731798">
                <a:moveTo>
                  <a:pt x="2365899" y="0"/>
                </a:moveTo>
                <a:cubicBezTo>
                  <a:pt x="2692562" y="0"/>
                  <a:pt x="3003762" y="66203"/>
                  <a:pt x="3286814" y="185924"/>
                </a:cubicBezTo>
                <a:lnTo>
                  <a:pt x="3342443" y="212722"/>
                </a:lnTo>
                <a:lnTo>
                  <a:pt x="3191259" y="285551"/>
                </a:lnTo>
                <a:cubicBezTo>
                  <a:pt x="2453749" y="686191"/>
                  <a:pt x="1953088" y="1467577"/>
                  <a:pt x="1953088" y="2365899"/>
                </a:cubicBezTo>
                <a:cubicBezTo>
                  <a:pt x="1953088" y="3264221"/>
                  <a:pt x="2453749" y="4045607"/>
                  <a:pt x="3191259" y="4446247"/>
                </a:cubicBezTo>
                <a:lnTo>
                  <a:pt x="3342443" y="4519076"/>
                </a:lnTo>
                <a:lnTo>
                  <a:pt x="3286814" y="4545874"/>
                </a:lnTo>
                <a:cubicBezTo>
                  <a:pt x="3003762" y="4665595"/>
                  <a:pt x="2692562" y="4731798"/>
                  <a:pt x="2365899" y="4731798"/>
                </a:cubicBezTo>
                <a:cubicBezTo>
                  <a:pt x="1059249" y="4731798"/>
                  <a:pt x="0" y="3672549"/>
                  <a:pt x="0" y="2365899"/>
                </a:cubicBezTo>
                <a:cubicBezTo>
                  <a:pt x="0" y="1059249"/>
                  <a:pt x="1059249" y="0"/>
                  <a:pt x="2365899" y="0"/>
                </a:cubicBezTo>
                <a:close/>
              </a:path>
            </a:pathLst>
          </a:cu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9600" dirty="0"/>
              <a:t>N</a:t>
            </a:r>
            <a:r>
              <a:rPr lang="ru-RU" sz="9600" dirty="0"/>
              <a:t>1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20FC7989-FE8C-CAE8-F62A-0109A43924DF}"/>
              </a:ext>
            </a:extLst>
          </p:cNvPr>
          <p:cNvSpPr/>
          <p:nvPr/>
        </p:nvSpPr>
        <p:spPr>
          <a:xfrm>
            <a:off x="6094521" y="1914533"/>
            <a:ext cx="3342443" cy="4731798"/>
          </a:xfrm>
          <a:custGeom>
            <a:avLst/>
            <a:gdLst>
              <a:gd name="connsiteX0" fmla="*/ 976544 w 3342443"/>
              <a:gd name="connsiteY0" fmla="*/ 0 h 4731798"/>
              <a:gd name="connsiteX1" fmla="*/ 3342443 w 3342443"/>
              <a:gd name="connsiteY1" fmla="*/ 2365899 h 4731798"/>
              <a:gd name="connsiteX2" fmla="*/ 976544 w 3342443"/>
              <a:gd name="connsiteY2" fmla="*/ 4731798 h 4731798"/>
              <a:gd name="connsiteX3" fmla="*/ 55629 w 3342443"/>
              <a:gd name="connsiteY3" fmla="*/ 4545874 h 4731798"/>
              <a:gd name="connsiteX4" fmla="*/ 0 w 3342443"/>
              <a:gd name="connsiteY4" fmla="*/ 4519076 h 4731798"/>
              <a:gd name="connsiteX5" fmla="*/ 151184 w 3342443"/>
              <a:gd name="connsiteY5" fmla="*/ 4446247 h 4731798"/>
              <a:gd name="connsiteX6" fmla="*/ 1389355 w 3342443"/>
              <a:gd name="connsiteY6" fmla="*/ 2365899 h 4731798"/>
              <a:gd name="connsiteX7" fmla="*/ 151184 w 3342443"/>
              <a:gd name="connsiteY7" fmla="*/ 285551 h 4731798"/>
              <a:gd name="connsiteX8" fmla="*/ 0 w 3342443"/>
              <a:gd name="connsiteY8" fmla="*/ 212722 h 4731798"/>
              <a:gd name="connsiteX9" fmla="*/ 55629 w 3342443"/>
              <a:gd name="connsiteY9" fmla="*/ 185924 h 4731798"/>
              <a:gd name="connsiteX10" fmla="*/ 976544 w 3342443"/>
              <a:gd name="connsiteY10" fmla="*/ 0 h 47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443" h="4731798">
                <a:moveTo>
                  <a:pt x="976544" y="0"/>
                </a:moveTo>
                <a:cubicBezTo>
                  <a:pt x="2283194" y="0"/>
                  <a:pt x="3342443" y="1059249"/>
                  <a:pt x="3342443" y="2365899"/>
                </a:cubicBezTo>
                <a:cubicBezTo>
                  <a:pt x="3342443" y="3672549"/>
                  <a:pt x="2283194" y="4731798"/>
                  <a:pt x="976544" y="4731798"/>
                </a:cubicBezTo>
                <a:cubicBezTo>
                  <a:pt x="649882" y="4731798"/>
                  <a:pt x="338682" y="4665595"/>
                  <a:pt x="55629" y="4545874"/>
                </a:cubicBezTo>
                <a:lnTo>
                  <a:pt x="0" y="4519076"/>
                </a:lnTo>
                <a:lnTo>
                  <a:pt x="151184" y="4446247"/>
                </a:lnTo>
                <a:cubicBezTo>
                  <a:pt x="888695" y="4045607"/>
                  <a:pt x="1389355" y="3264221"/>
                  <a:pt x="1389355" y="2365899"/>
                </a:cubicBezTo>
                <a:cubicBezTo>
                  <a:pt x="1389355" y="1467577"/>
                  <a:pt x="888695" y="686191"/>
                  <a:pt x="151184" y="285551"/>
                </a:cubicBezTo>
                <a:lnTo>
                  <a:pt x="0" y="212722"/>
                </a:lnTo>
                <a:lnTo>
                  <a:pt x="55629" y="185924"/>
                </a:lnTo>
                <a:cubicBezTo>
                  <a:pt x="338682" y="66203"/>
                  <a:pt x="649882" y="0"/>
                  <a:pt x="976544" y="0"/>
                </a:cubicBezTo>
                <a:close/>
              </a:path>
            </a:pathLst>
          </a:cu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9600" dirty="0"/>
              <a:t>N</a:t>
            </a:r>
            <a:r>
              <a:rPr lang="ru-RU" sz="96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A8F1C9-3C08-1697-DC75-B3E1239C3662}"/>
              </a:ext>
            </a:extLst>
          </p:cNvPr>
          <p:cNvSpPr txBox="1"/>
          <p:nvPr/>
        </p:nvSpPr>
        <p:spPr>
          <a:xfrm>
            <a:off x="3542191" y="293797"/>
            <a:ext cx="4824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 =N1 + N2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/>
              <p14:cNvContentPartPr/>
              <p14:nvPr/>
            </p14:nvContentPartPr>
            <p14:xfrm>
              <a:off x="10559880" y="5829120"/>
              <a:ext cx="360" cy="36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720" y="5783760"/>
                <a:ext cx="23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11049120" y="5702400"/>
              <a:ext cx="360" cy="36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2280" y="5695560"/>
                <a:ext cx="140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9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DE85F6A2-E0F8-BCBC-353F-D6A54520A311}"/>
              </a:ext>
            </a:extLst>
          </p:cNvPr>
          <p:cNvSpPr/>
          <p:nvPr/>
        </p:nvSpPr>
        <p:spPr>
          <a:xfrm>
            <a:off x="4705165" y="2127255"/>
            <a:ext cx="2778710" cy="4306354"/>
          </a:xfrm>
          <a:custGeom>
            <a:avLst/>
            <a:gdLst>
              <a:gd name="connsiteX0" fmla="*/ 1389355 w 2778710"/>
              <a:gd name="connsiteY0" fmla="*/ 0 h 4306354"/>
              <a:gd name="connsiteX1" fmla="*/ 1540539 w 2778710"/>
              <a:gd name="connsiteY1" fmla="*/ 72829 h 4306354"/>
              <a:gd name="connsiteX2" fmla="*/ 2778710 w 2778710"/>
              <a:gd name="connsiteY2" fmla="*/ 2153177 h 4306354"/>
              <a:gd name="connsiteX3" fmla="*/ 1540539 w 2778710"/>
              <a:gd name="connsiteY3" fmla="*/ 4233525 h 4306354"/>
              <a:gd name="connsiteX4" fmla="*/ 1389355 w 2778710"/>
              <a:gd name="connsiteY4" fmla="*/ 4306354 h 4306354"/>
              <a:gd name="connsiteX5" fmla="*/ 1238171 w 2778710"/>
              <a:gd name="connsiteY5" fmla="*/ 4233525 h 4306354"/>
              <a:gd name="connsiteX6" fmla="*/ 0 w 2778710"/>
              <a:gd name="connsiteY6" fmla="*/ 2153177 h 4306354"/>
              <a:gd name="connsiteX7" fmla="*/ 1238171 w 2778710"/>
              <a:gd name="connsiteY7" fmla="*/ 72829 h 4306354"/>
              <a:gd name="connsiteX8" fmla="*/ 1389355 w 2778710"/>
              <a:gd name="connsiteY8" fmla="*/ 0 h 430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710" h="4306354">
                <a:moveTo>
                  <a:pt x="1389355" y="0"/>
                </a:moveTo>
                <a:lnTo>
                  <a:pt x="1540539" y="72829"/>
                </a:lnTo>
                <a:cubicBezTo>
                  <a:pt x="2278050" y="473469"/>
                  <a:pt x="2778710" y="1254855"/>
                  <a:pt x="2778710" y="2153177"/>
                </a:cubicBezTo>
                <a:cubicBezTo>
                  <a:pt x="2778710" y="3051499"/>
                  <a:pt x="2278050" y="3832885"/>
                  <a:pt x="1540539" y="4233525"/>
                </a:cubicBezTo>
                <a:lnTo>
                  <a:pt x="1389355" y="4306354"/>
                </a:lnTo>
                <a:lnTo>
                  <a:pt x="1238171" y="4233525"/>
                </a:lnTo>
                <a:cubicBezTo>
                  <a:pt x="500661" y="3832885"/>
                  <a:pt x="0" y="3051499"/>
                  <a:pt x="0" y="2153177"/>
                </a:cubicBezTo>
                <a:cubicBezTo>
                  <a:pt x="0" y="1254855"/>
                  <a:pt x="500661" y="473469"/>
                  <a:pt x="1238171" y="72829"/>
                </a:cubicBezTo>
                <a:lnTo>
                  <a:pt x="1389355" y="0"/>
                </a:lnTo>
                <a:close/>
              </a:path>
            </a:pathLst>
          </a:cu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 dirty="0"/>
              <a:t>N</a:t>
            </a:r>
            <a:r>
              <a:rPr lang="ru-RU" sz="9600" dirty="0"/>
              <a:t>2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7B71DF02-7172-C2BD-9791-9B850AFA6C80}"/>
              </a:ext>
            </a:extLst>
          </p:cNvPr>
          <p:cNvSpPr/>
          <p:nvPr/>
        </p:nvSpPr>
        <p:spPr>
          <a:xfrm>
            <a:off x="2752078" y="1914533"/>
            <a:ext cx="3342443" cy="4731798"/>
          </a:xfrm>
          <a:custGeom>
            <a:avLst/>
            <a:gdLst>
              <a:gd name="connsiteX0" fmla="*/ 2365899 w 3342443"/>
              <a:gd name="connsiteY0" fmla="*/ 0 h 4731798"/>
              <a:gd name="connsiteX1" fmla="*/ 3286814 w 3342443"/>
              <a:gd name="connsiteY1" fmla="*/ 185924 h 4731798"/>
              <a:gd name="connsiteX2" fmla="*/ 3342443 w 3342443"/>
              <a:gd name="connsiteY2" fmla="*/ 212722 h 4731798"/>
              <a:gd name="connsiteX3" fmla="*/ 3191259 w 3342443"/>
              <a:gd name="connsiteY3" fmla="*/ 285551 h 4731798"/>
              <a:gd name="connsiteX4" fmla="*/ 1953088 w 3342443"/>
              <a:gd name="connsiteY4" fmla="*/ 2365899 h 4731798"/>
              <a:gd name="connsiteX5" fmla="*/ 3191259 w 3342443"/>
              <a:gd name="connsiteY5" fmla="*/ 4446247 h 4731798"/>
              <a:gd name="connsiteX6" fmla="*/ 3342443 w 3342443"/>
              <a:gd name="connsiteY6" fmla="*/ 4519076 h 4731798"/>
              <a:gd name="connsiteX7" fmla="*/ 3286814 w 3342443"/>
              <a:gd name="connsiteY7" fmla="*/ 4545874 h 4731798"/>
              <a:gd name="connsiteX8" fmla="*/ 2365899 w 3342443"/>
              <a:gd name="connsiteY8" fmla="*/ 4731798 h 4731798"/>
              <a:gd name="connsiteX9" fmla="*/ 0 w 3342443"/>
              <a:gd name="connsiteY9" fmla="*/ 2365899 h 4731798"/>
              <a:gd name="connsiteX10" fmla="*/ 2365899 w 3342443"/>
              <a:gd name="connsiteY10" fmla="*/ 0 h 47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443" h="4731798">
                <a:moveTo>
                  <a:pt x="2365899" y="0"/>
                </a:moveTo>
                <a:cubicBezTo>
                  <a:pt x="2692562" y="0"/>
                  <a:pt x="3003762" y="66203"/>
                  <a:pt x="3286814" y="185924"/>
                </a:cubicBezTo>
                <a:lnTo>
                  <a:pt x="3342443" y="212722"/>
                </a:lnTo>
                <a:lnTo>
                  <a:pt x="3191259" y="285551"/>
                </a:lnTo>
                <a:cubicBezTo>
                  <a:pt x="2453749" y="686191"/>
                  <a:pt x="1953088" y="1467577"/>
                  <a:pt x="1953088" y="2365899"/>
                </a:cubicBezTo>
                <a:cubicBezTo>
                  <a:pt x="1953088" y="3264221"/>
                  <a:pt x="2453749" y="4045607"/>
                  <a:pt x="3191259" y="4446247"/>
                </a:cubicBezTo>
                <a:lnTo>
                  <a:pt x="3342443" y="4519076"/>
                </a:lnTo>
                <a:lnTo>
                  <a:pt x="3286814" y="4545874"/>
                </a:lnTo>
                <a:cubicBezTo>
                  <a:pt x="3003762" y="4665595"/>
                  <a:pt x="2692562" y="4731798"/>
                  <a:pt x="2365899" y="4731798"/>
                </a:cubicBezTo>
                <a:cubicBezTo>
                  <a:pt x="1059249" y="4731798"/>
                  <a:pt x="0" y="3672549"/>
                  <a:pt x="0" y="2365899"/>
                </a:cubicBezTo>
                <a:cubicBezTo>
                  <a:pt x="0" y="1059249"/>
                  <a:pt x="1059249" y="0"/>
                  <a:pt x="2365899" y="0"/>
                </a:cubicBezTo>
                <a:close/>
              </a:path>
            </a:pathLst>
          </a:cu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9600" dirty="0"/>
              <a:t>N</a:t>
            </a:r>
            <a:r>
              <a:rPr lang="ru-RU" sz="9600" dirty="0"/>
              <a:t>1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20FC7989-FE8C-CAE8-F62A-0109A43924DF}"/>
              </a:ext>
            </a:extLst>
          </p:cNvPr>
          <p:cNvSpPr/>
          <p:nvPr/>
        </p:nvSpPr>
        <p:spPr>
          <a:xfrm>
            <a:off x="6094521" y="1914533"/>
            <a:ext cx="3342443" cy="4731798"/>
          </a:xfrm>
          <a:custGeom>
            <a:avLst/>
            <a:gdLst>
              <a:gd name="connsiteX0" fmla="*/ 976544 w 3342443"/>
              <a:gd name="connsiteY0" fmla="*/ 0 h 4731798"/>
              <a:gd name="connsiteX1" fmla="*/ 3342443 w 3342443"/>
              <a:gd name="connsiteY1" fmla="*/ 2365899 h 4731798"/>
              <a:gd name="connsiteX2" fmla="*/ 976544 w 3342443"/>
              <a:gd name="connsiteY2" fmla="*/ 4731798 h 4731798"/>
              <a:gd name="connsiteX3" fmla="*/ 55629 w 3342443"/>
              <a:gd name="connsiteY3" fmla="*/ 4545874 h 4731798"/>
              <a:gd name="connsiteX4" fmla="*/ 0 w 3342443"/>
              <a:gd name="connsiteY4" fmla="*/ 4519076 h 4731798"/>
              <a:gd name="connsiteX5" fmla="*/ 151184 w 3342443"/>
              <a:gd name="connsiteY5" fmla="*/ 4446247 h 4731798"/>
              <a:gd name="connsiteX6" fmla="*/ 1389355 w 3342443"/>
              <a:gd name="connsiteY6" fmla="*/ 2365899 h 4731798"/>
              <a:gd name="connsiteX7" fmla="*/ 151184 w 3342443"/>
              <a:gd name="connsiteY7" fmla="*/ 285551 h 4731798"/>
              <a:gd name="connsiteX8" fmla="*/ 0 w 3342443"/>
              <a:gd name="connsiteY8" fmla="*/ 212722 h 4731798"/>
              <a:gd name="connsiteX9" fmla="*/ 55629 w 3342443"/>
              <a:gd name="connsiteY9" fmla="*/ 185924 h 4731798"/>
              <a:gd name="connsiteX10" fmla="*/ 976544 w 3342443"/>
              <a:gd name="connsiteY10" fmla="*/ 0 h 473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2443" h="4731798">
                <a:moveTo>
                  <a:pt x="976544" y="0"/>
                </a:moveTo>
                <a:cubicBezTo>
                  <a:pt x="2283194" y="0"/>
                  <a:pt x="3342443" y="1059249"/>
                  <a:pt x="3342443" y="2365899"/>
                </a:cubicBezTo>
                <a:cubicBezTo>
                  <a:pt x="3342443" y="3672549"/>
                  <a:pt x="2283194" y="4731798"/>
                  <a:pt x="976544" y="4731798"/>
                </a:cubicBezTo>
                <a:cubicBezTo>
                  <a:pt x="649882" y="4731798"/>
                  <a:pt x="338682" y="4665595"/>
                  <a:pt x="55629" y="4545874"/>
                </a:cubicBezTo>
                <a:lnTo>
                  <a:pt x="0" y="4519076"/>
                </a:lnTo>
                <a:lnTo>
                  <a:pt x="151184" y="4446247"/>
                </a:lnTo>
                <a:cubicBezTo>
                  <a:pt x="888695" y="4045607"/>
                  <a:pt x="1389355" y="3264221"/>
                  <a:pt x="1389355" y="2365899"/>
                </a:cubicBezTo>
                <a:cubicBezTo>
                  <a:pt x="1389355" y="1467577"/>
                  <a:pt x="888695" y="686191"/>
                  <a:pt x="151184" y="285551"/>
                </a:cubicBezTo>
                <a:lnTo>
                  <a:pt x="0" y="212722"/>
                </a:lnTo>
                <a:lnTo>
                  <a:pt x="55629" y="185924"/>
                </a:lnTo>
                <a:cubicBezTo>
                  <a:pt x="338682" y="66203"/>
                  <a:pt x="649882" y="0"/>
                  <a:pt x="976544" y="0"/>
                </a:cubicBezTo>
                <a:close/>
              </a:path>
            </a:pathLst>
          </a:cu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9600" dirty="0"/>
              <a:t>N</a:t>
            </a:r>
            <a:r>
              <a:rPr lang="ru-RU" sz="96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A80CF2-C5F6-2BC8-FBDA-ED9E80008E9E}"/>
              </a:ext>
            </a:extLst>
          </p:cNvPr>
          <p:cNvSpPr txBox="1"/>
          <p:nvPr/>
        </p:nvSpPr>
        <p:spPr>
          <a:xfrm>
            <a:off x="3542191" y="293797"/>
            <a:ext cx="4824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=N2 + N3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/>
              <p14:cNvContentPartPr/>
              <p14:nvPr/>
            </p14:nvContentPartPr>
            <p14:xfrm>
              <a:off x="10979280" y="5327640"/>
              <a:ext cx="360" cy="684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7760" y="5281920"/>
                <a:ext cx="230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10598040" y="5524560"/>
              <a:ext cx="13320" cy="1944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1200" y="5517720"/>
                <a:ext cx="2700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6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5D387-8B74-C4A0-6611-6BFFADC3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Операция И(</a:t>
            </a:r>
            <a:r>
              <a:rPr lang="en-US" dirty="0"/>
              <a:t>&amp;</a:t>
            </a:r>
            <a:r>
              <a:rPr lang="ru-RU" dirty="0"/>
              <a:t>)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02A3DAA8-53C6-6DB4-C736-A8ABE9AEEACF}"/>
              </a:ext>
            </a:extLst>
          </p:cNvPr>
          <p:cNvSpPr/>
          <p:nvPr/>
        </p:nvSpPr>
        <p:spPr>
          <a:xfrm>
            <a:off x="5140171" y="2936187"/>
            <a:ext cx="2015230" cy="3451970"/>
          </a:xfrm>
          <a:custGeom>
            <a:avLst/>
            <a:gdLst>
              <a:gd name="connsiteX0" fmla="*/ 1007615 w 2015230"/>
              <a:gd name="connsiteY0" fmla="*/ 0 h 3451970"/>
              <a:gd name="connsiteX1" fmla="*/ 1140433 w 2015230"/>
              <a:gd name="connsiteY1" fmla="*/ 80689 h 3451970"/>
              <a:gd name="connsiteX2" fmla="*/ 2015230 w 2015230"/>
              <a:gd name="connsiteY2" fmla="*/ 1725985 h 3451970"/>
              <a:gd name="connsiteX3" fmla="*/ 1140433 w 2015230"/>
              <a:gd name="connsiteY3" fmla="*/ 3371281 h 3451970"/>
              <a:gd name="connsiteX4" fmla="*/ 1007615 w 2015230"/>
              <a:gd name="connsiteY4" fmla="*/ 3451970 h 3451970"/>
              <a:gd name="connsiteX5" fmla="*/ 874797 w 2015230"/>
              <a:gd name="connsiteY5" fmla="*/ 3371281 h 3451970"/>
              <a:gd name="connsiteX6" fmla="*/ 0 w 2015230"/>
              <a:gd name="connsiteY6" fmla="*/ 1725985 h 3451970"/>
              <a:gd name="connsiteX7" fmla="*/ 874797 w 2015230"/>
              <a:gd name="connsiteY7" fmla="*/ 80689 h 3451970"/>
              <a:gd name="connsiteX8" fmla="*/ 1007615 w 2015230"/>
              <a:gd name="connsiteY8" fmla="*/ 0 h 345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0" h="3451970">
                <a:moveTo>
                  <a:pt x="1007615" y="0"/>
                </a:moveTo>
                <a:lnTo>
                  <a:pt x="1140433" y="80689"/>
                </a:lnTo>
                <a:cubicBezTo>
                  <a:pt x="1668223" y="437257"/>
                  <a:pt x="2015230" y="1041097"/>
                  <a:pt x="2015230" y="1725985"/>
                </a:cubicBezTo>
                <a:cubicBezTo>
                  <a:pt x="2015230" y="2410873"/>
                  <a:pt x="1668223" y="3014713"/>
                  <a:pt x="1140433" y="3371281"/>
                </a:cubicBezTo>
                <a:lnTo>
                  <a:pt x="1007615" y="3451970"/>
                </a:lnTo>
                <a:lnTo>
                  <a:pt x="874797" y="3371281"/>
                </a:lnTo>
                <a:cubicBezTo>
                  <a:pt x="347007" y="3014713"/>
                  <a:pt x="0" y="2410873"/>
                  <a:pt x="0" y="1725985"/>
                </a:cubicBezTo>
                <a:cubicBezTo>
                  <a:pt x="0" y="1041097"/>
                  <a:pt x="347007" y="437257"/>
                  <a:pt x="874797" y="80689"/>
                </a:cubicBezTo>
                <a:lnTo>
                  <a:pt x="1007615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 dirty="0"/>
              <a:t>N2</a:t>
            </a:r>
            <a:endParaRPr lang="ru-RU" sz="9600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7C8E7E0B-F943-9657-10F3-E37C471E092D}"/>
              </a:ext>
            </a:extLst>
          </p:cNvPr>
          <p:cNvSpPr/>
          <p:nvPr/>
        </p:nvSpPr>
        <p:spPr>
          <a:xfrm>
            <a:off x="3187084" y="2678013"/>
            <a:ext cx="2960703" cy="3968318"/>
          </a:xfrm>
          <a:custGeom>
            <a:avLst/>
            <a:gdLst>
              <a:gd name="connsiteX0" fmla="*/ 1984159 w 2960703"/>
              <a:gd name="connsiteY0" fmla="*/ 0 h 3968318"/>
              <a:gd name="connsiteX1" fmla="*/ 2929927 w 2960703"/>
              <a:gd name="connsiteY1" fmla="*/ 239477 h 3968318"/>
              <a:gd name="connsiteX2" fmla="*/ 2960703 w 2960703"/>
              <a:gd name="connsiteY2" fmla="*/ 258174 h 3968318"/>
              <a:gd name="connsiteX3" fmla="*/ 2827885 w 2960703"/>
              <a:gd name="connsiteY3" fmla="*/ 338863 h 3968318"/>
              <a:gd name="connsiteX4" fmla="*/ 1953088 w 2960703"/>
              <a:gd name="connsiteY4" fmla="*/ 1984159 h 3968318"/>
              <a:gd name="connsiteX5" fmla="*/ 2827885 w 2960703"/>
              <a:gd name="connsiteY5" fmla="*/ 3629455 h 3968318"/>
              <a:gd name="connsiteX6" fmla="*/ 2960703 w 2960703"/>
              <a:gd name="connsiteY6" fmla="*/ 3710144 h 3968318"/>
              <a:gd name="connsiteX7" fmla="*/ 2929927 w 2960703"/>
              <a:gd name="connsiteY7" fmla="*/ 3728841 h 3968318"/>
              <a:gd name="connsiteX8" fmla="*/ 1984159 w 2960703"/>
              <a:gd name="connsiteY8" fmla="*/ 3968318 h 3968318"/>
              <a:gd name="connsiteX9" fmla="*/ 0 w 2960703"/>
              <a:gd name="connsiteY9" fmla="*/ 1984159 h 3968318"/>
              <a:gd name="connsiteX10" fmla="*/ 1984159 w 2960703"/>
              <a:gd name="connsiteY10" fmla="*/ 0 h 39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703" h="3968318">
                <a:moveTo>
                  <a:pt x="1984159" y="0"/>
                </a:moveTo>
                <a:cubicBezTo>
                  <a:pt x="2326603" y="0"/>
                  <a:pt x="2648785" y="86752"/>
                  <a:pt x="2929927" y="239477"/>
                </a:cubicBezTo>
                <a:lnTo>
                  <a:pt x="2960703" y="258174"/>
                </a:lnTo>
                <a:lnTo>
                  <a:pt x="2827885" y="338863"/>
                </a:lnTo>
                <a:cubicBezTo>
                  <a:pt x="2300095" y="695431"/>
                  <a:pt x="1953088" y="1299271"/>
                  <a:pt x="1953088" y="1984159"/>
                </a:cubicBezTo>
                <a:cubicBezTo>
                  <a:pt x="1953088" y="2669047"/>
                  <a:pt x="2300095" y="3272887"/>
                  <a:pt x="2827885" y="3629455"/>
                </a:cubicBezTo>
                <a:lnTo>
                  <a:pt x="2960703" y="3710144"/>
                </a:lnTo>
                <a:lnTo>
                  <a:pt x="2929927" y="3728841"/>
                </a:lnTo>
                <a:cubicBezTo>
                  <a:pt x="2648785" y="3881566"/>
                  <a:pt x="2326603" y="3968318"/>
                  <a:pt x="1984159" y="3968318"/>
                </a:cubicBezTo>
                <a:cubicBezTo>
                  <a:pt x="888338" y="3968318"/>
                  <a:pt x="0" y="3079980"/>
                  <a:pt x="0" y="1984159"/>
                </a:cubicBezTo>
                <a:cubicBezTo>
                  <a:pt x="0" y="888338"/>
                  <a:pt x="888338" y="0"/>
                  <a:pt x="1984159" y="0"/>
                </a:cubicBezTo>
                <a:close/>
              </a:path>
            </a:pathLst>
          </a:cu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C99DB9E1-1BB0-8E68-CE89-F242D4197C0B}"/>
              </a:ext>
            </a:extLst>
          </p:cNvPr>
          <p:cNvSpPr/>
          <p:nvPr/>
        </p:nvSpPr>
        <p:spPr>
          <a:xfrm>
            <a:off x="6147787" y="2678013"/>
            <a:ext cx="2960703" cy="3968318"/>
          </a:xfrm>
          <a:custGeom>
            <a:avLst/>
            <a:gdLst>
              <a:gd name="connsiteX0" fmla="*/ 976544 w 2960703"/>
              <a:gd name="connsiteY0" fmla="*/ 0 h 3968318"/>
              <a:gd name="connsiteX1" fmla="*/ 2960703 w 2960703"/>
              <a:gd name="connsiteY1" fmla="*/ 1984159 h 3968318"/>
              <a:gd name="connsiteX2" fmla="*/ 976544 w 2960703"/>
              <a:gd name="connsiteY2" fmla="*/ 3968318 h 3968318"/>
              <a:gd name="connsiteX3" fmla="*/ 30776 w 2960703"/>
              <a:gd name="connsiteY3" fmla="*/ 3728841 h 3968318"/>
              <a:gd name="connsiteX4" fmla="*/ 0 w 2960703"/>
              <a:gd name="connsiteY4" fmla="*/ 3710144 h 3968318"/>
              <a:gd name="connsiteX5" fmla="*/ 132818 w 2960703"/>
              <a:gd name="connsiteY5" fmla="*/ 3629455 h 3968318"/>
              <a:gd name="connsiteX6" fmla="*/ 1007615 w 2960703"/>
              <a:gd name="connsiteY6" fmla="*/ 1984159 h 3968318"/>
              <a:gd name="connsiteX7" fmla="*/ 132818 w 2960703"/>
              <a:gd name="connsiteY7" fmla="*/ 338863 h 3968318"/>
              <a:gd name="connsiteX8" fmla="*/ 0 w 2960703"/>
              <a:gd name="connsiteY8" fmla="*/ 258174 h 3968318"/>
              <a:gd name="connsiteX9" fmla="*/ 30776 w 2960703"/>
              <a:gd name="connsiteY9" fmla="*/ 239477 h 3968318"/>
              <a:gd name="connsiteX10" fmla="*/ 976544 w 2960703"/>
              <a:gd name="connsiteY10" fmla="*/ 0 h 39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703" h="3968318">
                <a:moveTo>
                  <a:pt x="976544" y="0"/>
                </a:moveTo>
                <a:cubicBezTo>
                  <a:pt x="2072365" y="0"/>
                  <a:pt x="2960703" y="888338"/>
                  <a:pt x="2960703" y="1984159"/>
                </a:cubicBezTo>
                <a:cubicBezTo>
                  <a:pt x="2960703" y="3079980"/>
                  <a:pt x="2072365" y="3968318"/>
                  <a:pt x="976544" y="3968318"/>
                </a:cubicBezTo>
                <a:cubicBezTo>
                  <a:pt x="634100" y="3968318"/>
                  <a:pt x="311918" y="3881566"/>
                  <a:pt x="30776" y="3728841"/>
                </a:cubicBezTo>
                <a:lnTo>
                  <a:pt x="0" y="3710144"/>
                </a:lnTo>
                <a:lnTo>
                  <a:pt x="132818" y="3629455"/>
                </a:lnTo>
                <a:cubicBezTo>
                  <a:pt x="660608" y="3272887"/>
                  <a:pt x="1007615" y="2669047"/>
                  <a:pt x="1007615" y="1984159"/>
                </a:cubicBezTo>
                <a:cubicBezTo>
                  <a:pt x="1007615" y="1299271"/>
                  <a:pt x="660608" y="695431"/>
                  <a:pt x="132818" y="338863"/>
                </a:cubicBezTo>
                <a:lnTo>
                  <a:pt x="0" y="258174"/>
                </a:lnTo>
                <a:lnTo>
                  <a:pt x="30776" y="239477"/>
                </a:lnTo>
                <a:cubicBezTo>
                  <a:pt x="311918" y="86752"/>
                  <a:pt x="634100" y="0"/>
                  <a:pt x="976544" y="0"/>
                </a:cubicBezTo>
                <a:close/>
              </a:path>
            </a:pathLst>
          </a:cu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41443A-1EC3-2CD6-C4C7-BD4D59AA7AEF}"/>
              </a:ext>
            </a:extLst>
          </p:cNvPr>
          <p:cNvSpPr txBox="1"/>
          <p:nvPr/>
        </p:nvSpPr>
        <p:spPr>
          <a:xfrm>
            <a:off x="3823963" y="1066155"/>
            <a:ext cx="4544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&amp; B = N2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Рукописный ввод 6"/>
              <p14:cNvContentPartPr/>
              <p14:nvPr/>
            </p14:nvContentPartPr>
            <p14:xfrm>
              <a:off x="3689280" y="2305080"/>
              <a:ext cx="12960" cy="57168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7760" y="2259360"/>
                <a:ext cx="3600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Рукописный ввод 7"/>
              <p14:cNvContentPartPr/>
              <p14:nvPr/>
            </p14:nvContentPartPr>
            <p14:xfrm>
              <a:off x="3664080" y="2362320"/>
              <a:ext cx="12960" cy="1944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2560" y="2316600"/>
                <a:ext cx="36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/>
              <p14:cNvContentPartPr/>
              <p14:nvPr/>
            </p14:nvContentPartPr>
            <p14:xfrm>
              <a:off x="3664080" y="2209680"/>
              <a:ext cx="203400" cy="31176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52560" y="2164320"/>
                <a:ext cx="2264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Рукописный ввод 9"/>
              <p14:cNvContentPartPr/>
              <p14:nvPr/>
            </p14:nvContentPartPr>
            <p14:xfrm>
              <a:off x="3828960" y="2247840"/>
              <a:ext cx="476640" cy="635400"/>
            </p14:xfrm>
          </p:contentPart>
        </mc:Choice>
        <mc:Fallback>
          <p:pic>
            <p:nvPicPr>
              <p:cNvPr id="10" name="Рукописный ввод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7800" y="2202120"/>
                <a:ext cx="49932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Рукописный ввод 10"/>
              <p14:cNvContentPartPr/>
              <p14:nvPr/>
            </p14:nvContentPartPr>
            <p14:xfrm>
              <a:off x="4343400" y="2444760"/>
              <a:ext cx="248040" cy="254520"/>
            </p14:xfrm>
          </p:contentPart>
        </mc:Choice>
        <mc:Fallback>
          <p:pic>
            <p:nvPicPr>
              <p:cNvPr id="11" name="Рукописный ввод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1880" y="2399040"/>
                <a:ext cx="2710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Рукописный ввод 11"/>
              <p14:cNvContentPartPr/>
              <p14:nvPr/>
            </p14:nvContentPartPr>
            <p14:xfrm>
              <a:off x="4527720" y="2463840"/>
              <a:ext cx="146160" cy="197280"/>
            </p14:xfrm>
          </p:contentPart>
        </mc:Choice>
        <mc:Fallback>
          <p:pic>
            <p:nvPicPr>
              <p:cNvPr id="12" name="Рукописный ввод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6200" y="2418120"/>
                <a:ext cx="1692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Рукописный ввод 12"/>
              <p14:cNvContentPartPr/>
              <p14:nvPr/>
            </p14:nvContentPartPr>
            <p14:xfrm>
              <a:off x="4762440" y="2362320"/>
              <a:ext cx="311400" cy="29232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0920" y="2316600"/>
                <a:ext cx="3344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Рукописный ввод 13"/>
              <p14:cNvContentPartPr/>
              <p14:nvPr/>
            </p14:nvContentPartPr>
            <p14:xfrm>
              <a:off x="8305920" y="2286000"/>
              <a:ext cx="19440" cy="56556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4400" y="2240280"/>
                <a:ext cx="4212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Рукописный ввод 14"/>
              <p14:cNvContentPartPr/>
              <p14:nvPr/>
            </p14:nvContentPartPr>
            <p14:xfrm>
              <a:off x="8325000" y="2209680"/>
              <a:ext cx="203400" cy="29880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13480" y="2164320"/>
                <a:ext cx="2264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Рукописный ввод 15"/>
              <p14:cNvContentPartPr/>
              <p14:nvPr/>
            </p14:nvContentPartPr>
            <p14:xfrm>
              <a:off x="8451720" y="2209680"/>
              <a:ext cx="680040" cy="64800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40560" y="2164320"/>
                <a:ext cx="70236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Рукописный ввод 16"/>
              <p14:cNvContentPartPr/>
              <p14:nvPr/>
            </p14:nvContentPartPr>
            <p14:xfrm>
              <a:off x="9175680" y="2400120"/>
              <a:ext cx="610200" cy="387720"/>
            </p14:xfrm>
          </p:contentPart>
        </mc:Choice>
        <mc:Fallback>
          <p:pic>
            <p:nvPicPr>
              <p:cNvPr id="17" name="Рукописный ввод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64160" y="2354760"/>
                <a:ext cx="6328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Рукописный ввод 17"/>
              <p14:cNvContentPartPr/>
              <p14:nvPr/>
            </p14:nvContentPartPr>
            <p14:xfrm>
              <a:off x="9747360" y="2432160"/>
              <a:ext cx="184320" cy="387720"/>
            </p14:xfrm>
          </p:contentPart>
        </mc:Choice>
        <mc:Fallback>
          <p:pic>
            <p:nvPicPr>
              <p:cNvPr id="18" name="Рукописный ввод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35840" y="2386440"/>
                <a:ext cx="2073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Рукописный ввод 18"/>
              <p14:cNvContentPartPr/>
              <p14:nvPr/>
            </p14:nvContentPartPr>
            <p14:xfrm>
              <a:off x="4883040" y="2025720"/>
              <a:ext cx="470520" cy="32040"/>
            </p14:xfrm>
          </p:contentPart>
        </mc:Choice>
        <mc:Fallback>
          <p:pic>
            <p:nvPicPr>
              <p:cNvPr id="19" name="Рукописный ввод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71880" y="1980000"/>
                <a:ext cx="4928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Рукописный ввод 19"/>
              <p14:cNvContentPartPr/>
              <p14:nvPr/>
            </p14:nvContentPartPr>
            <p14:xfrm>
              <a:off x="6826320" y="1143000"/>
              <a:ext cx="374760" cy="63720"/>
            </p14:xfrm>
          </p:contentPart>
        </mc:Choice>
        <mc:Fallback>
          <p:pic>
            <p:nvPicPr>
              <p:cNvPr id="20" name="Рукописный ввод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4800" y="1097280"/>
                <a:ext cx="397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Рукописный ввод 20"/>
              <p14:cNvContentPartPr/>
              <p14:nvPr/>
            </p14:nvContentPartPr>
            <p14:xfrm>
              <a:off x="4844880" y="2006640"/>
              <a:ext cx="533880" cy="12960"/>
            </p14:xfrm>
          </p:contentPart>
        </mc:Choice>
        <mc:Fallback>
          <p:pic>
            <p:nvPicPr>
              <p:cNvPr id="21" name="Рукописный ввод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3720" y="1960920"/>
                <a:ext cx="5565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Рукописный ввод 21"/>
              <p14:cNvContentPartPr/>
              <p14:nvPr/>
            </p14:nvContentPartPr>
            <p14:xfrm>
              <a:off x="7093080" y="2089080"/>
              <a:ext cx="1003680" cy="76680"/>
            </p14:xfrm>
          </p:contentPart>
        </mc:Choice>
        <mc:Fallback>
          <p:pic>
            <p:nvPicPr>
              <p:cNvPr id="22" name="Рукописный ввод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81560" y="2043360"/>
                <a:ext cx="10263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Рукописный ввод 22"/>
              <p14:cNvContentPartPr/>
              <p14:nvPr/>
            </p14:nvContentPartPr>
            <p14:xfrm>
              <a:off x="10858320" y="5353200"/>
              <a:ext cx="360" cy="6480"/>
            </p14:xfrm>
          </p:contentPart>
        </mc:Choice>
        <mc:Fallback>
          <p:pic>
            <p:nvPicPr>
              <p:cNvPr id="23" name="Рукописный ввод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47160" y="5307480"/>
                <a:ext cx="2304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1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5D387-8B74-C4A0-6611-6BFFADC3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Операция ИЛИ(</a:t>
            </a:r>
            <a:r>
              <a:rPr lang="en-US" dirty="0"/>
              <a:t>|</a:t>
            </a:r>
            <a:r>
              <a:rPr lang="ru-RU" dirty="0"/>
              <a:t>)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02A3DAA8-53C6-6DB4-C736-A8ABE9AEEACF}"/>
              </a:ext>
            </a:extLst>
          </p:cNvPr>
          <p:cNvSpPr/>
          <p:nvPr/>
        </p:nvSpPr>
        <p:spPr>
          <a:xfrm>
            <a:off x="5140171" y="2936187"/>
            <a:ext cx="2015230" cy="3451970"/>
          </a:xfrm>
          <a:custGeom>
            <a:avLst/>
            <a:gdLst>
              <a:gd name="connsiteX0" fmla="*/ 1007615 w 2015230"/>
              <a:gd name="connsiteY0" fmla="*/ 0 h 3451970"/>
              <a:gd name="connsiteX1" fmla="*/ 1140433 w 2015230"/>
              <a:gd name="connsiteY1" fmla="*/ 80689 h 3451970"/>
              <a:gd name="connsiteX2" fmla="*/ 2015230 w 2015230"/>
              <a:gd name="connsiteY2" fmla="*/ 1725985 h 3451970"/>
              <a:gd name="connsiteX3" fmla="*/ 1140433 w 2015230"/>
              <a:gd name="connsiteY3" fmla="*/ 3371281 h 3451970"/>
              <a:gd name="connsiteX4" fmla="*/ 1007615 w 2015230"/>
              <a:gd name="connsiteY4" fmla="*/ 3451970 h 3451970"/>
              <a:gd name="connsiteX5" fmla="*/ 874797 w 2015230"/>
              <a:gd name="connsiteY5" fmla="*/ 3371281 h 3451970"/>
              <a:gd name="connsiteX6" fmla="*/ 0 w 2015230"/>
              <a:gd name="connsiteY6" fmla="*/ 1725985 h 3451970"/>
              <a:gd name="connsiteX7" fmla="*/ 874797 w 2015230"/>
              <a:gd name="connsiteY7" fmla="*/ 80689 h 3451970"/>
              <a:gd name="connsiteX8" fmla="*/ 1007615 w 2015230"/>
              <a:gd name="connsiteY8" fmla="*/ 0 h 345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5230" h="3451970">
                <a:moveTo>
                  <a:pt x="1007615" y="0"/>
                </a:moveTo>
                <a:lnTo>
                  <a:pt x="1140433" y="80689"/>
                </a:lnTo>
                <a:cubicBezTo>
                  <a:pt x="1668223" y="437257"/>
                  <a:pt x="2015230" y="1041097"/>
                  <a:pt x="2015230" y="1725985"/>
                </a:cubicBezTo>
                <a:cubicBezTo>
                  <a:pt x="2015230" y="2410873"/>
                  <a:pt x="1668223" y="3014713"/>
                  <a:pt x="1140433" y="3371281"/>
                </a:cubicBezTo>
                <a:lnTo>
                  <a:pt x="1007615" y="3451970"/>
                </a:lnTo>
                <a:lnTo>
                  <a:pt x="874797" y="3371281"/>
                </a:lnTo>
                <a:cubicBezTo>
                  <a:pt x="347007" y="3014713"/>
                  <a:pt x="0" y="2410873"/>
                  <a:pt x="0" y="1725985"/>
                </a:cubicBezTo>
                <a:cubicBezTo>
                  <a:pt x="0" y="1041097"/>
                  <a:pt x="347007" y="437257"/>
                  <a:pt x="874797" y="80689"/>
                </a:cubicBezTo>
                <a:lnTo>
                  <a:pt x="1007615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9600" dirty="0"/>
              <a:t>N2</a:t>
            </a:r>
            <a:endParaRPr lang="ru-RU" sz="9600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7C8E7E0B-F943-9657-10F3-E37C471E092D}"/>
              </a:ext>
            </a:extLst>
          </p:cNvPr>
          <p:cNvSpPr/>
          <p:nvPr/>
        </p:nvSpPr>
        <p:spPr>
          <a:xfrm>
            <a:off x="3187084" y="2678013"/>
            <a:ext cx="2960703" cy="3968318"/>
          </a:xfrm>
          <a:custGeom>
            <a:avLst/>
            <a:gdLst>
              <a:gd name="connsiteX0" fmla="*/ 1984159 w 2960703"/>
              <a:gd name="connsiteY0" fmla="*/ 0 h 3968318"/>
              <a:gd name="connsiteX1" fmla="*/ 2929927 w 2960703"/>
              <a:gd name="connsiteY1" fmla="*/ 239477 h 3968318"/>
              <a:gd name="connsiteX2" fmla="*/ 2960703 w 2960703"/>
              <a:gd name="connsiteY2" fmla="*/ 258174 h 3968318"/>
              <a:gd name="connsiteX3" fmla="*/ 2827885 w 2960703"/>
              <a:gd name="connsiteY3" fmla="*/ 338863 h 3968318"/>
              <a:gd name="connsiteX4" fmla="*/ 1953088 w 2960703"/>
              <a:gd name="connsiteY4" fmla="*/ 1984159 h 3968318"/>
              <a:gd name="connsiteX5" fmla="*/ 2827885 w 2960703"/>
              <a:gd name="connsiteY5" fmla="*/ 3629455 h 3968318"/>
              <a:gd name="connsiteX6" fmla="*/ 2960703 w 2960703"/>
              <a:gd name="connsiteY6" fmla="*/ 3710144 h 3968318"/>
              <a:gd name="connsiteX7" fmla="*/ 2929927 w 2960703"/>
              <a:gd name="connsiteY7" fmla="*/ 3728841 h 3968318"/>
              <a:gd name="connsiteX8" fmla="*/ 1984159 w 2960703"/>
              <a:gd name="connsiteY8" fmla="*/ 3968318 h 3968318"/>
              <a:gd name="connsiteX9" fmla="*/ 0 w 2960703"/>
              <a:gd name="connsiteY9" fmla="*/ 1984159 h 3968318"/>
              <a:gd name="connsiteX10" fmla="*/ 1984159 w 2960703"/>
              <a:gd name="connsiteY10" fmla="*/ 0 h 39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703" h="3968318">
                <a:moveTo>
                  <a:pt x="1984159" y="0"/>
                </a:moveTo>
                <a:cubicBezTo>
                  <a:pt x="2326603" y="0"/>
                  <a:pt x="2648785" y="86752"/>
                  <a:pt x="2929927" y="239477"/>
                </a:cubicBezTo>
                <a:lnTo>
                  <a:pt x="2960703" y="258174"/>
                </a:lnTo>
                <a:lnTo>
                  <a:pt x="2827885" y="338863"/>
                </a:lnTo>
                <a:cubicBezTo>
                  <a:pt x="2300095" y="695431"/>
                  <a:pt x="1953088" y="1299271"/>
                  <a:pt x="1953088" y="1984159"/>
                </a:cubicBezTo>
                <a:cubicBezTo>
                  <a:pt x="1953088" y="2669047"/>
                  <a:pt x="2300095" y="3272887"/>
                  <a:pt x="2827885" y="3629455"/>
                </a:cubicBezTo>
                <a:lnTo>
                  <a:pt x="2960703" y="3710144"/>
                </a:lnTo>
                <a:lnTo>
                  <a:pt x="2929927" y="3728841"/>
                </a:lnTo>
                <a:cubicBezTo>
                  <a:pt x="2648785" y="3881566"/>
                  <a:pt x="2326603" y="3968318"/>
                  <a:pt x="1984159" y="3968318"/>
                </a:cubicBezTo>
                <a:cubicBezTo>
                  <a:pt x="888338" y="3968318"/>
                  <a:pt x="0" y="3079980"/>
                  <a:pt x="0" y="1984159"/>
                </a:cubicBezTo>
                <a:cubicBezTo>
                  <a:pt x="0" y="888338"/>
                  <a:pt x="888338" y="0"/>
                  <a:pt x="1984159" y="0"/>
                </a:cubicBezTo>
                <a:close/>
              </a:path>
            </a:pathLst>
          </a:cu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9600" dirty="0"/>
              <a:t>N</a:t>
            </a:r>
            <a:r>
              <a:rPr lang="ru-RU" sz="9600" dirty="0"/>
              <a:t>1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C99DB9E1-1BB0-8E68-CE89-F242D4197C0B}"/>
              </a:ext>
            </a:extLst>
          </p:cNvPr>
          <p:cNvSpPr/>
          <p:nvPr/>
        </p:nvSpPr>
        <p:spPr>
          <a:xfrm>
            <a:off x="6147787" y="2678013"/>
            <a:ext cx="2960703" cy="3968318"/>
          </a:xfrm>
          <a:custGeom>
            <a:avLst/>
            <a:gdLst>
              <a:gd name="connsiteX0" fmla="*/ 976544 w 2960703"/>
              <a:gd name="connsiteY0" fmla="*/ 0 h 3968318"/>
              <a:gd name="connsiteX1" fmla="*/ 2960703 w 2960703"/>
              <a:gd name="connsiteY1" fmla="*/ 1984159 h 3968318"/>
              <a:gd name="connsiteX2" fmla="*/ 976544 w 2960703"/>
              <a:gd name="connsiteY2" fmla="*/ 3968318 h 3968318"/>
              <a:gd name="connsiteX3" fmla="*/ 30776 w 2960703"/>
              <a:gd name="connsiteY3" fmla="*/ 3728841 h 3968318"/>
              <a:gd name="connsiteX4" fmla="*/ 0 w 2960703"/>
              <a:gd name="connsiteY4" fmla="*/ 3710144 h 3968318"/>
              <a:gd name="connsiteX5" fmla="*/ 132818 w 2960703"/>
              <a:gd name="connsiteY5" fmla="*/ 3629455 h 3968318"/>
              <a:gd name="connsiteX6" fmla="*/ 1007615 w 2960703"/>
              <a:gd name="connsiteY6" fmla="*/ 1984159 h 3968318"/>
              <a:gd name="connsiteX7" fmla="*/ 132818 w 2960703"/>
              <a:gd name="connsiteY7" fmla="*/ 338863 h 3968318"/>
              <a:gd name="connsiteX8" fmla="*/ 0 w 2960703"/>
              <a:gd name="connsiteY8" fmla="*/ 258174 h 3968318"/>
              <a:gd name="connsiteX9" fmla="*/ 30776 w 2960703"/>
              <a:gd name="connsiteY9" fmla="*/ 239477 h 3968318"/>
              <a:gd name="connsiteX10" fmla="*/ 976544 w 2960703"/>
              <a:gd name="connsiteY10" fmla="*/ 0 h 39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703" h="3968318">
                <a:moveTo>
                  <a:pt x="976544" y="0"/>
                </a:moveTo>
                <a:cubicBezTo>
                  <a:pt x="2072365" y="0"/>
                  <a:pt x="2960703" y="888338"/>
                  <a:pt x="2960703" y="1984159"/>
                </a:cubicBezTo>
                <a:cubicBezTo>
                  <a:pt x="2960703" y="3079980"/>
                  <a:pt x="2072365" y="3968318"/>
                  <a:pt x="976544" y="3968318"/>
                </a:cubicBezTo>
                <a:cubicBezTo>
                  <a:pt x="634100" y="3968318"/>
                  <a:pt x="311918" y="3881566"/>
                  <a:pt x="30776" y="3728841"/>
                </a:cubicBezTo>
                <a:lnTo>
                  <a:pt x="0" y="3710144"/>
                </a:lnTo>
                <a:lnTo>
                  <a:pt x="132818" y="3629455"/>
                </a:lnTo>
                <a:cubicBezTo>
                  <a:pt x="660608" y="3272887"/>
                  <a:pt x="1007615" y="2669047"/>
                  <a:pt x="1007615" y="1984159"/>
                </a:cubicBezTo>
                <a:cubicBezTo>
                  <a:pt x="1007615" y="1299271"/>
                  <a:pt x="660608" y="695431"/>
                  <a:pt x="132818" y="338863"/>
                </a:cubicBezTo>
                <a:lnTo>
                  <a:pt x="0" y="258174"/>
                </a:lnTo>
                <a:lnTo>
                  <a:pt x="30776" y="239477"/>
                </a:lnTo>
                <a:cubicBezTo>
                  <a:pt x="311918" y="86752"/>
                  <a:pt x="634100" y="0"/>
                  <a:pt x="976544" y="0"/>
                </a:cubicBezTo>
                <a:close/>
              </a:path>
            </a:pathLst>
          </a:cu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US" sz="9600" dirty="0"/>
              <a:t>N3</a:t>
            </a:r>
            <a:endParaRPr lang="ru-RU" sz="9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CF8F29-FB4B-1B7C-BBA4-4335F56828D9}"/>
              </a:ext>
            </a:extLst>
          </p:cNvPr>
          <p:cNvSpPr txBox="1"/>
          <p:nvPr/>
        </p:nvSpPr>
        <p:spPr>
          <a:xfrm>
            <a:off x="2840855" y="1066155"/>
            <a:ext cx="7624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| B = N1+N2+N3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Рукописный ввод 5"/>
              <p14:cNvContentPartPr/>
              <p14:nvPr/>
            </p14:nvContentPartPr>
            <p14:xfrm>
              <a:off x="3492360" y="2241720"/>
              <a:ext cx="387720" cy="64800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1200" y="2196000"/>
                <a:ext cx="41040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Рукописный ввод 6"/>
              <p14:cNvContentPartPr/>
              <p14:nvPr/>
            </p14:nvContentPartPr>
            <p14:xfrm>
              <a:off x="8407440" y="2197080"/>
              <a:ext cx="51120" cy="61632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5920" y="2151360"/>
                <a:ext cx="7416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/>
              <p14:cNvContentPartPr/>
              <p14:nvPr/>
            </p14:nvContentPartPr>
            <p14:xfrm>
              <a:off x="8420040" y="2095560"/>
              <a:ext cx="330480" cy="3204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8520" y="2049840"/>
                <a:ext cx="353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Рукописный ввод 9"/>
              <p14:cNvContentPartPr/>
              <p14:nvPr/>
            </p14:nvContentPartPr>
            <p14:xfrm>
              <a:off x="8750160" y="2114640"/>
              <a:ext cx="45000" cy="476640"/>
            </p14:xfrm>
          </p:contentPart>
        </mc:Choice>
        <mc:Fallback>
          <p:pic>
            <p:nvPicPr>
              <p:cNvPr id="10" name="Рукописный ввод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39000" y="2068920"/>
                <a:ext cx="6768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Рукописный ввод 10"/>
              <p14:cNvContentPartPr/>
              <p14:nvPr/>
            </p14:nvContentPartPr>
            <p14:xfrm>
              <a:off x="7734240" y="1168560"/>
              <a:ext cx="228960" cy="38160"/>
            </p14:xfrm>
          </p:contentPart>
        </mc:Choice>
        <mc:Fallback>
          <p:pic>
            <p:nvPicPr>
              <p:cNvPr id="11" name="Рукописный ввод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2720" y="1122840"/>
                <a:ext cx="252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Рукописный ввод 11"/>
              <p14:cNvContentPartPr/>
              <p14:nvPr/>
            </p14:nvContentPartPr>
            <p14:xfrm>
              <a:off x="6591240" y="1206360"/>
              <a:ext cx="1086120" cy="51120"/>
            </p14:xfrm>
          </p:contentPart>
        </mc:Choice>
        <mc:Fallback>
          <p:pic>
            <p:nvPicPr>
              <p:cNvPr id="12" name="Рукописный ввод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79720" y="1161000"/>
                <a:ext cx="11091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Рукописный ввод 12"/>
              <p14:cNvContentPartPr/>
              <p14:nvPr/>
            </p14:nvContentPartPr>
            <p14:xfrm>
              <a:off x="11264760" y="5556240"/>
              <a:ext cx="6840" cy="36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53600" y="5510520"/>
                <a:ext cx="295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8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E042D-D98C-7E27-3821-78F3D01D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44" y="145091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</a:t>
            </a:r>
            <a:r>
              <a:rPr lang="ru-RU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(1)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52037DF-67BD-1248-90FD-9F478729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826" y="1412029"/>
            <a:ext cx="6314984" cy="4458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языке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запросов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поискового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сервера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для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обозначения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логической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операции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«ИЛИ»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используется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символ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«|», а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для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обозначения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логической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операции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«И»  —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символ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«&amp;».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В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таблице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приведены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и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найденных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ним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некоторого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сегмента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сети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i="0" u="none" strike="noStrike" cap="none" normalizeH="0" baseline="0" dirty="0" err="1">
                <a:ln>
                  <a:noFill/>
                </a:ln>
                <a:effectLst/>
              </a:rPr>
              <a:t>Интернет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  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1" i="1" u="sng" strike="noStrike" cap="none" normalizeH="0" baseline="0" dirty="0" err="1">
                <a:ln>
                  <a:noFill/>
                </a:ln>
                <a:effectLst/>
              </a:rPr>
              <a:t>Рыбка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ru-RU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Считается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запросы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выполнялись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практически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одновременно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так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что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набор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содержащих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все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искомые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слова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не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изменялся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время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выполнения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000" b="0" i="0" u="none" strike="noStrike" cap="none" normalizeH="0" baseline="0" dirty="0" err="1">
                <a:ln>
                  <a:noFill/>
                </a:ln>
                <a:effectLst/>
              </a:rPr>
              <a:t>запросов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D385B3-2D47-10B0-7BDA-7D0E5808E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759305"/>
              </p:ext>
            </p:extLst>
          </p:nvPr>
        </p:nvGraphicFramePr>
        <p:xfrm>
          <a:off x="95857" y="1645558"/>
          <a:ext cx="4974537" cy="356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057">
                  <a:extLst>
                    <a:ext uri="{9D8B030D-6E8A-4147-A177-3AD203B41FA5}">
                      <a16:colId xmlns:a16="http://schemas.microsoft.com/office/drawing/2014/main" xmlns="" val="1267945837"/>
                    </a:ext>
                  </a:extLst>
                </a:gridCol>
                <a:gridCol w="2293480">
                  <a:extLst>
                    <a:ext uri="{9D8B030D-6E8A-4147-A177-3AD203B41FA5}">
                      <a16:colId xmlns:a16="http://schemas.microsoft.com/office/drawing/2014/main" xmlns="" val="798325603"/>
                    </a:ext>
                  </a:extLst>
                </a:gridCol>
              </a:tblGrid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Запрос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Найдено страниц(в тысячах)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2322464572"/>
                  </a:ext>
                </a:extLst>
              </a:tr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 | Рыбка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780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3441146572"/>
                  </a:ext>
                </a:extLst>
              </a:tr>
              <a:tr h="537933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260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1920201278"/>
                  </a:ext>
                </a:extLst>
              </a:tr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 &amp; Рыбка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275382247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9112320" y="5448240"/>
              <a:ext cx="360" cy="36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5480" y="5441400"/>
                <a:ext cx="140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4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E042D-D98C-7E27-3821-78F3D01D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144" y="145091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Задача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D385B3-2D47-10B0-7BDA-7D0E5808E3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857" y="1645558"/>
          <a:ext cx="4974537" cy="356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057">
                  <a:extLst>
                    <a:ext uri="{9D8B030D-6E8A-4147-A177-3AD203B41FA5}">
                      <a16:colId xmlns:a16="http://schemas.microsoft.com/office/drawing/2014/main" xmlns="" val="1267945837"/>
                    </a:ext>
                  </a:extLst>
                </a:gridCol>
                <a:gridCol w="2293480">
                  <a:extLst>
                    <a:ext uri="{9D8B030D-6E8A-4147-A177-3AD203B41FA5}">
                      <a16:colId xmlns:a16="http://schemas.microsoft.com/office/drawing/2014/main" xmlns="" val="798325603"/>
                    </a:ext>
                  </a:extLst>
                </a:gridCol>
              </a:tblGrid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Запрос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Найдено страниц(в тысячах)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2322464572"/>
                  </a:ext>
                </a:extLst>
              </a:tr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 | Рыбка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780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3441146572"/>
                  </a:ext>
                </a:extLst>
              </a:tr>
              <a:tr h="537933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260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1920201278"/>
                  </a:ext>
                </a:extLst>
              </a:tr>
              <a:tr h="90470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Рыбак &amp; Рыбка</a:t>
                      </a:r>
                    </a:p>
                  </a:txBody>
                  <a:tcPr marL="122257" marR="122257" marT="61129" marB="61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50</a:t>
                      </a:r>
                    </a:p>
                  </a:txBody>
                  <a:tcPr marL="122257" marR="122257" marT="61129" marB="61129" anchor="ctr"/>
                </a:tc>
                <a:extLst>
                  <a:ext uri="{0D108BD9-81ED-4DB2-BD59-A6C34878D82A}">
                    <a16:rowId xmlns:a16="http://schemas.microsoft.com/office/drawing/2014/main" xmlns="" val="27538224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29AFFE-EABA-6AC0-17E7-7D312EDBB21F}"/>
              </a:ext>
            </a:extLst>
          </p:cNvPr>
          <p:cNvSpPr txBox="1"/>
          <p:nvPr/>
        </p:nvSpPr>
        <p:spPr>
          <a:xfrm>
            <a:off x="5399842" y="1470654"/>
            <a:ext cx="60945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Какое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количество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страниц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(в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тысячах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)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будет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найдено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по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0" u="none" strike="noStrike" cap="none" normalizeH="0" baseline="0" dirty="0" err="1">
                <a:ln>
                  <a:noFill/>
                </a:ln>
                <a:effectLst/>
              </a:rPr>
              <a:t>запросу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1800" b="1" i="1" u="sng" strike="noStrike" cap="none" normalizeH="0" baseline="0" dirty="0" err="1">
                <a:ln>
                  <a:noFill/>
                </a:ln>
                <a:effectLst/>
              </a:rPr>
              <a:t>Рыбка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3111480" y="399960"/>
              <a:ext cx="9036360" cy="61218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640" y="393120"/>
                <a:ext cx="9050040" cy="61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2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715</Words>
  <Application>Microsoft Office PowerPoint</Application>
  <PresentationFormat>Широкоэкранный</PresentationFormat>
  <Paragraphs>218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 Запросы для поисковых систем с использованием логических выражений</vt:lpstr>
      <vt:lpstr>Круги Эйлера</vt:lpstr>
      <vt:lpstr>Пересечение множеств</vt:lpstr>
      <vt:lpstr>Презентация PowerPoint</vt:lpstr>
      <vt:lpstr>Презентация PowerPoint</vt:lpstr>
      <vt:lpstr>Операция И(&amp;)</vt:lpstr>
      <vt:lpstr>Операция ИЛИ(|)</vt:lpstr>
      <vt:lpstr>Задача 1 (1)</vt:lpstr>
      <vt:lpstr>Задача 1</vt:lpstr>
      <vt:lpstr>Задача 2 (3)</vt:lpstr>
      <vt:lpstr>Задача 2</vt:lpstr>
      <vt:lpstr>Задача 3(6)</vt:lpstr>
      <vt:lpstr>Задача 3</vt:lpstr>
      <vt:lpstr>Задача 4 (4)</vt:lpstr>
      <vt:lpstr>Задача 5 (6)</vt:lpstr>
      <vt:lpstr>Задача 6(8)</vt:lpstr>
      <vt:lpstr>Задача 6(8)</vt:lpstr>
      <vt:lpstr>Формула с двумя множествами</vt:lpstr>
      <vt:lpstr>Задача 1</vt:lpstr>
      <vt:lpstr>Задача 2</vt:lpstr>
      <vt:lpstr>Задача 3</vt:lpstr>
      <vt:lpstr>Задача 4 (4)</vt:lpstr>
      <vt:lpstr>Задача 5 (6)</vt:lpstr>
      <vt:lpstr>Задача 6(8)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Запросы для поисковых систем с использованием логических выражений</dc:title>
  <dc:creator>Наталья Александровна Аракчеева</dc:creator>
  <cp:lastModifiedBy>LAPTOP UO-NGO</cp:lastModifiedBy>
  <cp:revision>2</cp:revision>
  <dcterms:created xsi:type="dcterms:W3CDTF">2023-11-15T18:22:36Z</dcterms:created>
  <dcterms:modified xsi:type="dcterms:W3CDTF">2023-11-16T11:01:46Z</dcterms:modified>
</cp:coreProperties>
</file>