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DF26-78A4-43BA-BE6A-955DD5DA5366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F41001B-8832-4D57-AE50-B859CD752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972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DF26-78A4-43BA-BE6A-955DD5DA5366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41001B-8832-4D57-AE50-B859CD752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969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DF26-78A4-43BA-BE6A-955DD5DA5366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41001B-8832-4D57-AE50-B859CD75228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0924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DF26-78A4-43BA-BE6A-955DD5DA5366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41001B-8832-4D57-AE50-B859CD752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099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DF26-78A4-43BA-BE6A-955DD5DA5366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41001B-8832-4D57-AE50-B859CD75228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8751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DF26-78A4-43BA-BE6A-955DD5DA5366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41001B-8832-4D57-AE50-B859CD752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795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DF26-78A4-43BA-BE6A-955DD5DA5366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1001B-8832-4D57-AE50-B859CD752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4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DF26-78A4-43BA-BE6A-955DD5DA5366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1001B-8832-4D57-AE50-B859CD752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667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DF26-78A4-43BA-BE6A-955DD5DA5366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1001B-8832-4D57-AE50-B859CD752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856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DF26-78A4-43BA-BE6A-955DD5DA5366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41001B-8832-4D57-AE50-B859CD752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10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DF26-78A4-43BA-BE6A-955DD5DA5366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41001B-8832-4D57-AE50-B859CD752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711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DF26-78A4-43BA-BE6A-955DD5DA5366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41001B-8832-4D57-AE50-B859CD752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930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DF26-78A4-43BA-BE6A-955DD5DA5366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1001B-8832-4D57-AE50-B859CD752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100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DF26-78A4-43BA-BE6A-955DD5DA5366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1001B-8832-4D57-AE50-B859CD752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85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DF26-78A4-43BA-BE6A-955DD5DA5366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1001B-8832-4D57-AE50-B859CD752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27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DF26-78A4-43BA-BE6A-955DD5DA5366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41001B-8832-4D57-AE50-B859CD752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317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5DF26-78A4-43BA-BE6A-955DD5DA5366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F41001B-8832-4D57-AE50-B859CD752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960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25E269-464C-E48D-08BB-F413331A32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531224"/>
            <a:ext cx="8915399" cy="1349827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Клуб знатоков по литературе.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ED0C01E-BB29-F45C-1A9E-FEB0D4AFFC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1881051"/>
            <a:ext cx="8915399" cy="4022611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5 </a:t>
            </a:r>
          </a:p>
          <a:p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Большое сочинение</a:t>
            </a:r>
          </a:p>
        </p:txBody>
      </p:sp>
    </p:spTree>
    <p:extLst>
      <p:ext uri="{BB962C8B-B14F-4D97-AF65-F5344CB8AC3E}">
        <p14:creationId xmlns:p14="http://schemas.microsoft.com/office/powerpoint/2010/main" val="750972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800DA5-336D-DAD7-DA9A-8050677B2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тем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12.4-современная  литература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5BE788-48A2-66A2-E009-42540052A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духовного богатства личности (на примере произведения 20-21 века)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выбора ( на примере произведений литературы второй половины 20-21 века)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Герой –мечтатель (по произведениям современной литературы)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Нравственный идеал человека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 писателя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 дороги и жизненного пути человека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Реальное и фантастическое в литературе</a:t>
            </a:r>
          </a:p>
        </p:txBody>
      </p:sp>
    </p:spTree>
    <p:extLst>
      <p:ext uri="{BB962C8B-B14F-4D97-AF65-F5344CB8AC3E}">
        <p14:creationId xmlns:p14="http://schemas.microsoft.com/office/powerpoint/2010/main" val="2679087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E30D9E-58D6-E126-F037-936E6D109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тем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12.5-диалог культур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4A0CCD-058E-2E64-682F-70049A63F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Каковы Ваши рекомендации актрисе, играющей роль Катерины в пьесе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А.Н.Островского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«Гроза» ?</a:t>
            </a:r>
          </a:p>
          <a:p>
            <a:pPr>
              <a:lnSpc>
                <a:spcPct val="120000"/>
              </a:lnSpc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исполнителю роли Базарова («Отцы и дети»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И.С.Тургенева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Штольца (И.А. Гончарова «Обломов»).</a:t>
            </a:r>
          </a:p>
          <a:p>
            <a:pPr>
              <a:lnSpc>
                <a:spcPct val="120000"/>
              </a:lnSpc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Мои рекомендации к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театральному воплощению одной из ключевых сцен пьесы «На дне» Горького.</a:t>
            </a:r>
          </a:p>
          <a:p>
            <a:pPr>
              <a:lnSpc>
                <a:spcPct val="120000"/>
              </a:lnSpc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какие детали вы бы  обратили  внимание, создавая иллюстрации к первым главам «Войны и мира»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Л.Н.Толстого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20000"/>
              </a:lnSpc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советы Вы бы дали режиссёру, выбравшему экранизацию пьесы «На дне» Горького?</a:t>
            </a:r>
          </a:p>
          <a:p>
            <a:pPr>
              <a:lnSpc>
                <a:spcPct val="120000"/>
              </a:lnSpc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каким трём эпизодам Вы бы обратились в первую очередь при иллюстрации романа Гончарова «Обломов»?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8580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10292D-88BC-BE0F-04BD-6056D8E2E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0A9915-DCDF-BC56-093B-A053051A5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Успехов на экзамене.</a:t>
            </a:r>
          </a:p>
        </p:txBody>
      </p:sp>
    </p:spTree>
    <p:extLst>
      <p:ext uri="{BB962C8B-B14F-4D97-AF65-F5344CB8AC3E}">
        <p14:creationId xmlns:p14="http://schemas.microsoft.com/office/powerpoint/2010/main" val="2839344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7D04F-BEDA-95B1-FABB-0BBF6281B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: 250 слов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35E3B0-E291-DEF6-52F4-22779F4BD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71749"/>
            <a:ext cx="8915400" cy="4439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Глубина раскрытия темы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текста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терминов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Композиция. Логика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Речь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Орфография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Пунктуация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Грамматика</a:t>
            </a:r>
          </a:p>
        </p:txBody>
      </p:sp>
    </p:spTree>
    <p:extLst>
      <p:ext uri="{BB962C8B-B14F-4D97-AF65-F5344CB8AC3E}">
        <p14:creationId xmlns:p14="http://schemas.microsoft.com/office/powerpoint/2010/main" val="3573461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C46294-AFE2-5C9B-3888-D587481B2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597984"/>
            <a:ext cx="8911687" cy="1004393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темы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CBE41A-F2E3-17BF-5F54-F3099B5A2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02377"/>
            <a:ext cx="8915400" cy="4308845"/>
          </a:xfrm>
        </p:spPr>
        <p:txBody>
          <a:bodyPr/>
          <a:lstStyle/>
          <a:p>
            <a:endParaRPr lang="ru-RU" dirty="0"/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Ограничители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 темы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темы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–понятие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Герои –антагонисты  в пьесе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А.Н.Островского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«Гроза»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Тема- вопрос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Какую роль в романе М.Ю. Лермонтова «Герой нашего времени» играют описания природы?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суждение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Катерина как трагическая героиня в пьесе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А.Н.Островского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«Гроза»</a:t>
            </a:r>
          </a:p>
        </p:txBody>
      </p:sp>
    </p:spTree>
    <p:extLst>
      <p:ext uri="{BB962C8B-B14F-4D97-AF65-F5344CB8AC3E}">
        <p14:creationId xmlns:p14="http://schemas.microsoft.com/office/powerpoint/2010/main" val="2603666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7F9DA3-C4A9-C514-8DC2-446BAF023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1.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Глубина раскрытия темы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7168F8-5236-D477-C76B-CDB303733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Какую роль в романе М.Ю. Лермонтова «Герой нашего времени» играют портретные характеристики героев?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Характерологическая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Эстетическая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Раскрывает идею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Раскрывает конфликт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Раскрывает позицию (мировоззрение) автора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3583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E9B631-D6AC-0ED1-6DE7-C3DD434B4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2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Подтверждение суждений текстом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призведения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7DF61D-5068-7A16-A017-C7375FA3E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важных фрагментов, образов,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микротем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деталей  - 3/2 балла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рассуждения о его содержании (без анализа)-1 балл</a:t>
            </a:r>
          </a:p>
          <a:p>
            <a:pPr marL="0" indent="0"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Прямое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цитирование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Косвенное цитирование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Упоминание деталей текста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ФИО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Географические названия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3701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AAA074-3D9F-E011-E1CE-02E47D708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4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Композиция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FBD6C4-0498-681E-E758-5214939ED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Вступление -1/4-1/8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часть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-1/4-1/8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Какую роль в романе М.Ю. Лермонтова «Герой нашего времени» играют портретные характеристики героев?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8773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162CA6-5193-0FFC-78C0-2704F826A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432522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тем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12.1 </a:t>
            </a: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Темы литературоведческого характера.</a:t>
            </a:r>
            <a:b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65FE45-CD6B-9DCD-78EF-FBD975D6C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5499" y="2133600"/>
            <a:ext cx="8915400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 массовых сцен в пьесе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А.Н.Островского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«Гроза»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-Роль описаний природы в романе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И.С.Тургенева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«Отцы и дети» …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-Роль фольклорных образов в «Песне про купца Калашникова…»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М.Ю.Лермонтова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даёт основание отнести поэзию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А.А.Фета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философской лирике?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Какую роль в поэзии Ф.И. Тютчева играет приём противопоставления?</a:t>
            </a:r>
          </a:p>
        </p:txBody>
      </p:sp>
    </p:spTree>
    <p:extLst>
      <p:ext uri="{BB962C8B-B14F-4D97-AF65-F5344CB8AC3E}">
        <p14:creationId xmlns:p14="http://schemas.microsoft.com/office/powerpoint/2010/main" val="870537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30F749-178F-72E6-A6D1-BA98A46B1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тем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12.2  -Читательский дневник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3A3798-D92B-D245-61E6-C03B6516C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-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привлекает Вас в поэзии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А.Ахматовой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-Ваши любимые страницы романа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Л.Н.Толстого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«Война и мир».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ли назвать Катерину трагической героиней (по пьесе А.Н. Островского  «Гроза»?...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-Тема человеческого подвига в «Мастере и Маргарите»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-Почему дружба между Печориным и Максимом Максимовичем невозможна?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-Почему жизнь Обломова отмечена «погасанием» 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1280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82760A-31DB-6C51-1B68-C125A8BDE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тем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12.3- Сквозная тема (поэзия)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3D2122-8099-B8F9-381A-2D681FFDA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окружающий мир  в стихотворениях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Б.Л.Пастернака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Темы и образы романтической поэзии В.А. Жуковского.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 русской деревни в поэзии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Н.Рубцова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Какими чувствами  окрашена поэзия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А.А.Фета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и как они характеризуют лирического героя?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и природа как вечная тема в творчестве С.А. Есенина</a:t>
            </a:r>
          </a:p>
        </p:txBody>
      </p:sp>
    </p:spTree>
    <p:extLst>
      <p:ext uri="{BB962C8B-B14F-4D97-AF65-F5344CB8AC3E}">
        <p14:creationId xmlns:p14="http://schemas.microsoft.com/office/powerpoint/2010/main" val="230954124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132</TotalTime>
  <Words>614</Words>
  <Application>Microsoft Office PowerPoint</Application>
  <PresentationFormat>Широкоэкранный</PresentationFormat>
  <Paragraphs>84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Century Gothic</vt:lpstr>
      <vt:lpstr>Times New Roman</vt:lpstr>
      <vt:lpstr>Wingdings</vt:lpstr>
      <vt:lpstr>Wingdings 3</vt:lpstr>
      <vt:lpstr>Легкий дым</vt:lpstr>
      <vt:lpstr>Клуб знатоков по литературе.</vt:lpstr>
      <vt:lpstr>Требования : 250 слов</vt:lpstr>
      <vt:lpstr>Выбор темы</vt:lpstr>
      <vt:lpstr>Критерий 1. Глубина раскрытия темы</vt:lpstr>
      <vt:lpstr>Критерий 2 Подтверждение суждений текстом призведения</vt:lpstr>
      <vt:lpstr>Критерий 4 Композиция </vt:lpstr>
      <vt:lpstr>Виды тем 12.1 Темы литературоведческого характера.  </vt:lpstr>
      <vt:lpstr>Виды тем 12.2  -Читательский дневник </vt:lpstr>
      <vt:lpstr>Виды тем 12.3- Сквозная тема (поэзия)</vt:lpstr>
      <vt:lpstr>Виды тем 12.4-современная  литература</vt:lpstr>
      <vt:lpstr>Виды тем 12.5-диалог культур</vt:lpstr>
      <vt:lpstr>Спасибо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Клуб знатоков по литературе.</dc:title>
  <dc:creator>Денис Шадрин</dc:creator>
  <cp:lastModifiedBy>Денис Шадрин</cp:lastModifiedBy>
  <cp:revision>6</cp:revision>
  <dcterms:created xsi:type="dcterms:W3CDTF">2023-04-24T22:58:26Z</dcterms:created>
  <dcterms:modified xsi:type="dcterms:W3CDTF">2023-04-25T01:11:02Z</dcterms:modified>
</cp:coreProperties>
</file>