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5" r:id="rId8"/>
    <p:sldId id="270" r:id="rId9"/>
    <p:sldId id="271" r:id="rId10"/>
    <p:sldId id="263" r:id="rId11"/>
    <p:sldId id="266" r:id="rId12"/>
    <p:sldId id="272" r:id="rId13"/>
    <p:sldId id="267" r:id="rId14"/>
    <p:sldId id="268" r:id="rId15"/>
    <p:sldId id="276" r:id="rId16"/>
    <p:sldId id="274" r:id="rId17"/>
    <p:sldId id="273" r:id="rId18"/>
    <p:sldId id="275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E65843-60EA-4232-9D0A-17E93EE62E5E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0ECD3F-B53B-4892-898F-360AD7BE42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35729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неравенств и систем неравенств.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 ОГЭ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46154"/>
            <a:ext cx="9144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Квадратные неравенства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1)На каком рисунке изображено множество решений неравенства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ответе укажите номер правильного варианта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357290" y="2786058"/>
            <a:ext cx="5643602" cy="2000264"/>
          </a:xfrm>
          <a:prstGeom prst="rect">
            <a:avLst/>
          </a:prstGeom>
          <a:noFill/>
        </p:spPr>
      </p:pic>
      <p:pic>
        <p:nvPicPr>
          <p:cNvPr id="5" name="Picture 1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3214678" y="1857364"/>
            <a:ext cx="2357454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Решите неравенство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1460" y="154412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baseline="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≥ 0</a:t>
            </a: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000240"/>
            <a:ext cx="600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 ответе укажите номер правильного ответа</a:t>
            </a:r>
          </a:p>
          <a:p>
            <a:endParaRPr lang="ru-RU" i="1" dirty="0" smtClean="0"/>
          </a:p>
          <a:p>
            <a:r>
              <a:rPr lang="ru-RU" i="1" dirty="0" smtClean="0"/>
              <a:t>1</a:t>
            </a:r>
            <a:r>
              <a:rPr lang="ru-RU" i="1" dirty="0"/>
              <a:t>)(-∞;-1][0;+∞)</a:t>
            </a:r>
            <a:endParaRPr lang="ru-RU" dirty="0"/>
          </a:p>
          <a:p>
            <a:r>
              <a:rPr lang="ru-RU" i="1" dirty="0"/>
              <a:t>2)[-1;0]</a:t>
            </a:r>
            <a:endParaRPr lang="ru-RU" dirty="0"/>
          </a:p>
          <a:p>
            <a:r>
              <a:rPr lang="ru-RU" i="1" dirty="0"/>
              <a:t>3)(-1;0)</a:t>
            </a:r>
            <a:endParaRPr lang="ru-RU" dirty="0"/>
          </a:p>
          <a:p>
            <a:r>
              <a:rPr lang="ru-RU" i="1" dirty="0"/>
              <a:t>4)(-∞;0][1;+∞)</a:t>
            </a:r>
            <a:endParaRPr lang="ru-RU" dirty="0"/>
          </a:p>
          <a:p>
            <a:endParaRPr lang="ru-RU" i="1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59293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(Работа в парах)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1)На каком рисунке изображено решение неравенства </a:t>
            </a:r>
            <a:r>
              <a:rPr lang="ru-RU" i="1" dirty="0" smtClean="0"/>
              <a:t>81х</a:t>
            </a:r>
            <a:r>
              <a:rPr lang="ru-RU" i="1" baseline="30000" dirty="0" smtClean="0"/>
              <a:t>2</a:t>
            </a:r>
            <a:r>
              <a:rPr lang="ru-RU" i="1" dirty="0" smtClean="0"/>
              <a:t>&lt;16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06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14414" y="1857364"/>
            <a:ext cx="5786478" cy="10001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321468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каком рисунке изображено решение неравенства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/>
              <a:t>х</a:t>
            </a:r>
            <a:r>
              <a:rPr lang="ru-RU" i="1" baseline="30000" dirty="0"/>
              <a:t>2</a:t>
            </a:r>
            <a:r>
              <a:rPr lang="ru-RU" i="1" dirty="0"/>
              <a:t>-2х-3&lt;0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5" name="Picture 413"/>
          <p:cNvPicPr/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071670" y="4000504"/>
            <a:ext cx="45720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На каком рисунке изображено множество решений неравенства </a:t>
            </a:r>
          </a:p>
          <a:p>
            <a:endParaRPr lang="ru-RU" dirty="0"/>
          </a:p>
          <a:p>
            <a:r>
              <a:rPr lang="ru-RU" dirty="0" smtClean="0"/>
              <a:t>                                           (2х-5)(9х+</a:t>
            </a:r>
            <a:r>
              <a:rPr lang="en-US" dirty="0" smtClean="0"/>
              <a:t>27</a:t>
            </a:r>
            <a:r>
              <a:rPr lang="ru-RU" dirty="0" smtClean="0"/>
              <a:t>)≥0</a:t>
            </a:r>
          </a:p>
          <a:p>
            <a:endParaRPr lang="ru-RU" dirty="0"/>
          </a:p>
          <a:p>
            <a:r>
              <a:rPr lang="ru-RU" i="1" dirty="0" smtClean="0"/>
              <a:t>В ответе укажите номер правильного варианта</a:t>
            </a:r>
            <a:endParaRPr lang="en-US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/>
          </a:p>
        </p:txBody>
      </p:sp>
      <p:pic>
        <p:nvPicPr>
          <p:cNvPr id="5" name="Picture 170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85918" y="2428868"/>
            <a:ext cx="5072082" cy="1609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692948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Решите неравенство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>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&lt;361</a:t>
            </a:r>
          </a:p>
          <a:p>
            <a:pPr algn="ctr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ответе укажите номер правильного варианта</a:t>
            </a: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/>
              <a:t>1</a:t>
            </a:r>
            <a:r>
              <a:rPr lang="ru-RU" sz="2000" i="1" dirty="0"/>
              <a:t>)(-∞;-19][19;+∞)</a:t>
            </a:r>
            <a:endParaRPr lang="ru-RU" sz="2000" dirty="0"/>
          </a:p>
          <a:p>
            <a:r>
              <a:rPr lang="ru-RU" sz="2000" i="1" dirty="0"/>
              <a:t>2)(-∞;-19)(19;+∞)</a:t>
            </a:r>
            <a:endParaRPr lang="ru-RU" sz="2000" dirty="0"/>
          </a:p>
          <a:p>
            <a:r>
              <a:rPr lang="ru-RU" sz="2000" i="1" dirty="0"/>
              <a:t>3)(-19;19)</a:t>
            </a:r>
            <a:endParaRPr lang="ru-RU" sz="2000" dirty="0"/>
          </a:p>
          <a:p>
            <a:r>
              <a:rPr lang="ru-RU" sz="2000" i="1" dirty="0"/>
              <a:t>4)[-19;19]</a:t>
            </a:r>
            <a:endParaRPr lang="ru-RU" sz="2000" dirty="0"/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00108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3)Решите систему неравенств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643050"/>
            <a:ext cx="1143000" cy="55245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каком рисунке изображено множество её решений</a:t>
            </a:r>
            <a:r>
              <a:rPr lang="ru-RU" i="1" dirty="0" smtClean="0"/>
              <a:t>. В ответе укажите номер правильного варианта.</a:t>
            </a:r>
            <a:endParaRPr lang="ru-RU" i="1" dirty="0"/>
          </a:p>
        </p:txBody>
      </p:sp>
      <p:pic>
        <p:nvPicPr>
          <p:cNvPr id="7" name="image3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71670" y="3571876"/>
            <a:ext cx="4786346" cy="13032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71480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Системы неравенств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1)Решить систему неравенств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00240"/>
            <a:ext cx="1428750" cy="5715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71462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каком из рисунков изображено множество решений.</a:t>
            </a:r>
          </a:p>
          <a:p>
            <a:r>
              <a:rPr lang="ru-RU" i="1" dirty="0" smtClean="0"/>
              <a:t>В ответе укажите правильный вариант</a:t>
            </a:r>
            <a:endParaRPr lang="ru-RU" i="1" dirty="0"/>
          </a:p>
        </p:txBody>
      </p:sp>
      <p:pic>
        <p:nvPicPr>
          <p:cNvPr id="7" name="image1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14480" y="3643314"/>
            <a:ext cx="5572164" cy="156554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71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Рациональные неравенства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Решите неравенство</a:t>
            </a:r>
          </a:p>
          <a:p>
            <a:pPr algn="ctr"/>
            <a:r>
              <a:rPr lang="ru-RU" sz="2000" dirty="0"/>
              <a:t> </a:t>
            </a:r>
          </a:p>
          <a:p>
            <a:pPr algn="ctr"/>
            <a:r>
              <a:rPr lang="ru-RU" sz="2000" dirty="0"/>
              <a:t> ≥</a:t>
            </a:r>
            <a:r>
              <a:rPr lang="ru-RU" sz="2000" dirty="0" smtClean="0"/>
              <a:t>0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каком рисунке изображено множество решений.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ответе укажите правильный вариант.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071678"/>
            <a:ext cx="676275" cy="619125"/>
          </a:xfrm>
          <a:prstGeom prst="rect">
            <a:avLst/>
          </a:prstGeom>
          <a:noFill/>
        </p:spPr>
      </p:pic>
      <p:pic>
        <p:nvPicPr>
          <p:cNvPr id="5" name="image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3042" y="3786190"/>
            <a:ext cx="5643602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000108"/>
            <a:ext cx="3462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2)Решите систему неравенств</a:t>
            </a:r>
          </a:p>
          <a:p>
            <a:pPr algn="ctr"/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428736"/>
            <a:ext cx="1133475" cy="600075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214554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каком рисунке изображено множество её решений. </a:t>
            </a:r>
            <a:r>
              <a:rPr lang="ru-RU" i="1" dirty="0" smtClean="0"/>
              <a:t>В ответе укажите номер правильного варианта.</a:t>
            </a:r>
            <a:endParaRPr lang="ru-RU" i="1" dirty="0"/>
          </a:p>
        </p:txBody>
      </p:sp>
      <p:pic>
        <p:nvPicPr>
          <p:cNvPr id="7" name="image19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3042" y="3571876"/>
            <a:ext cx="5786478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68580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неравенства: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1                                                              Вариант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1)9х-4(2х+1)&gt;-8                                                  1)4-7(х+3)≤ -9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i="1" baseline="30000" dirty="0"/>
              <a:t> </a:t>
            </a:r>
            <a:r>
              <a:rPr lang="ru-RU" dirty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-</a:t>
            </a:r>
            <a:r>
              <a:rPr lang="ru-RU" i="1" dirty="0" smtClean="0"/>
              <a:t> </a:t>
            </a:r>
            <a:r>
              <a:rPr lang="ru-RU" dirty="0" smtClean="0"/>
              <a:t>7х+12&gt;0</a:t>
            </a:r>
            <a:r>
              <a:rPr lang="ru-RU" i="1" dirty="0" smtClean="0"/>
              <a:t>                                              </a:t>
            </a:r>
            <a:r>
              <a:rPr lang="ru-RU" dirty="0" smtClean="0"/>
              <a:t>2)</a:t>
            </a:r>
            <a:r>
              <a:rPr lang="ru-RU" i="1" baseline="30000" dirty="0"/>
              <a:t> </a:t>
            </a:r>
            <a:r>
              <a:rPr lang="ru-RU" dirty="0" smtClean="0"/>
              <a:t>х</a:t>
            </a:r>
            <a:r>
              <a:rPr lang="ru-RU" i="1" baseline="30000" dirty="0" smtClean="0"/>
              <a:t>2</a:t>
            </a:r>
            <a:r>
              <a:rPr lang="ru-RU" i="1" dirty="0" smtClean="0"/>
              <a:t>- </a:t>
            </a:r>
            <a:r>
              <a:rPr lang="ru-RU" dirty="0" smtClean="0"/>
              <a:t>6х -27&lt;0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</a:t>
            </a:r>
          </a:p>
          <a:p>
            <a:endParaRPr lang="ru-RU" dirty="0"/>
          </a:p>
          <a:p>
            <a:pPr algn="ctr"/>
            <a:r>
              <a:rPr lang="ru-RU" dirty="0" smtClean="0"/>
              <a:t>Решите систему неравенств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286124"/>
            <a:ext cx="1343025" cy="58102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143248"/>
            <a:ext cx="1619250" cy="56197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типы заданий №8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-линейные неравенства;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-квадратные неравенства;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-рациональные неравенства;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-системы неравенств.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7732960" cy="1514499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42910" y="1151739"/>
            <a:ext cx="728667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9413" algn="l"/>
                <a:tab pos="2198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2)Решите неравенство и определите, на каком рисунке изображено множество его решений.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9413" algn="l"/>
                <a:tab pos="21986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4х+5≥6х-2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ответе укажите номер правильного варианта.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79413" algn="l"/>
                <a:tab pos="219868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9413" algn="l"/>
                <a:tab pos="2198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60350" y="46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0054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Линейные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неравенства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285720" y="1428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571604" y="1785926"/>
            <a:ext cx="57150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Решите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неравенство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20 -3(х-5)&lt;19-7х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ответе укажите номер правильного варианта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1)(-4;+∞)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2)(-∞;-0,25)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3)(-0,25;+∞)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79413" algn="l"/>
                <a:tab pos="2579688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4)(-∞;-4)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14348" y="85723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При каких значениях а выражение 5а+9 принимает отрицательные значения?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ответе укажите вариант правильного ответа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1)а&gt;-9/5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2)а&lt;-5/9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3)а&gt;-5/9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4)а&lt;-9/5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каких значениях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значение выражения 9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+ 7 меньше значения выражения 8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− 3?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ответе укажите номер правильного варианта.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− 10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 − 10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785786" y="714356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Решение какого из данных неравенств изображено  на рисунке</a:t>
            </a:r>
          </a:p>
          <a:p>
            <a:pPr algn="ctr"/>
            <a:r>
              <a:rPr lang="ru-RU" dirty="0"/>
              <a:t> 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7" name="Picture 161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786050" y="1214422"/>
            <a:ext cx="2643206" cy="1285884"/>
          </a:xfrm>
          <a:prstGeom prst="rect">
            <a:avLst/>
          </a:prstGeom>
          <a:noFill/>
        </p:spPr>
      </p:pic>
      <p:sp>
        <p:nvSpPr>
          <p:cNvPr id="76" name="TextBox 75"/>
          <p:cNvSpPr txBox="1"/>
          <p:nvPr/>
        </p:nvSpPr>
        <p:spPr>
          <a:xfrm>
            <a:off x="785786" y="2285992"/>
            <a:ext cx="6643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В ответе укажите номер правильного варианта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/>
              <a:t>1)х</a:t>
            </a:r>
            <a:r>
              <a:rPr lang="ru-RU" i="1" baseline="30000" dirty="0" smtClean="0"/>
              <a:t>2</a:t>
            </a:r>
            <a:r>
              <a:rPr lang="ru-RU" i="1" dirty="0" smtClean="0"/>
              <a:t>+4&lt;0</a:t>
            </a:r>
            <a:endParaRPr lang="ru-RU" dirty="0"/>
          </a:p>
          <a:p>
            <a:r>
              <a:rPr lang="ru-RU" i="1" dirty="0"/>
              <a:t>2)х</a:t>
            </a:r>
            <a:r>
              <a:rPr lang="ru-RU" i="1" baseline="30000" dirty="0"/>
              <a:t>2</a:t>
            </a:r>
            <a:r>
              <a:rPr lang="ru-RU" i="1" dirty="0"/>
              <a:t>-4&gt;0</a:t>
            </a:r>
            <a:endParaRPr lang="ru-RU" dirty="0"/>
          </a:p>
          <a:p>
            <a:r>
              <a:rPr lang="ru-RU" i="1" dirty="0"/>
              <a:t>3)х</a:t>
            </a:r>
            <a:r>
              <a:rPr lang="ru-RU" i="1" baseline="30000" dirty="0"/>
              <a:t>2</a:t>
            </a:r>
            <a:r>
              <a:rPr lang="ru-RU" i="1" dirty="0"/>
              <a:t>+4&gt;0</a:t>
            </a:r>
            <a:endParaRPr lang="ru-RU" dirty="0"/>
          </a:p>
          <a:p>
            <a:r>
              <a:rPr lang="ru-RU" i="1" dirty="0"/>
              <a:t>4)х</a:t>
            </a:r>
            <a:r>
              <a:rPr lang="ru-RU" i="1" baseline="30000" dirty="0"/>
              <a:t>2</a:t>
            </a:r>
            <a:r>
              <a:rPr lang="ru-RU" i="1" dirty="0"/>
              <a:t>- 4&lt;0</a:t>
            </a:r>
            <a:endParaRPr lang="ru-RU" dirty="0"/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00" name="AutoShape 76" descr="https://oge.sdamgia.ru/formula/svg/a8/a803b4b37aca2dae6641c1a30d86f544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1069095"/>
            <a:ext cx="78581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7500" algn="l"/>
              </a:tabLs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)Укажи​те​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​вен​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​рое​ не имеет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ответе укажите номер правильного варианта.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​− 64 ≤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​+ 64 ≥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​− 64 ≥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4)x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​+ 64 ≤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428736"/>
            <a:ext cx="835824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7500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)Укажи​те​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​вен​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​ни​ем​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​го​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 любое число.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7500" algn="l"/>
              </a:tabLst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ответе укажите номер правильного варианта.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75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​− 15 &lt;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+ 15 &gt;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+​ 15 &lt;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75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4)x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−​ 15 &gt; 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423</TotalTime>
  <Words>527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Решение неравенств и систем неравенств. Задания экзамена ОГЭ по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№8 экзамена ОГЭ по математике</dc:title>
  <dc:creator>Admin</dc:creator>
  <cp:lastModifiedBy>ILYA DMITRIEV</cp:lastModifiedBy>
  <cp:revision>58</cp:revision>
  <dcterms:created xsi:type="dcterms:W3CDTF">2017-05-07T09:37:04Z</dcterms:created>
  <dcterms:modified xsi:type="dcterms:W3CDTF">2023-02-15T03:25:38Z</dcterms:modified>
</cp:coreProperties>
</file>